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59" r:id="rId5"/>
    <p:sldId id="260" r:id="rId6"/>
    <p:sldId id="278" r:id="rId7"/>
    <p:sldId id="279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80" r:id="rId25"/>
    <p:sldId id="277" r:id="rId26"/>
  </p:sldIdLst>
  <p:sldSz cx="9144000" cy="6858000" type="screen4x3"/>
  <p:notesSz cx="6858000" cy="9144000"/>
  <p:custDataLst>
    <p:tags r:id="rId2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38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3412C997-F740-4682-8378-A080E1A0C0E9}" type="datetimeFigureOut">
              <a:rPr lang="en-US" smtClean="0"/>
              <a:t>4/30/2015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AE6F6C8F-F932-44B0-8989-C58F729887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36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A4AF07AC-381C-4E01-9AA7-414FEEC489CB}" type="datetimeFigureOut">
              <a:rPr lang="en-US" smtClean="0"/>
              <a:t>4/30/2015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A97D233D-AD01-4B6F-B7F6-E889BB5B7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907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76EE01-A973-48C1-B95B-DFAE27BF034E}" type="slidenum">
              <a:rPr lang="en-US" smtClean="0"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385510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34796-B20B-45C0-B35C-159147D33CE0}" type="slidenum">
              <a:rPr lang="en-US" smtClean="0"/>
              <a:t>10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767986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53C6C9-89CA-4CB7-9516-36E309D37B99}" type="slidenum">
              <a:rPr lang="en-US" smtClean="0"/>
              <a:t>11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266531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A69784-4E8C-4381-A4DC-896ED24061FF}" type="slidenum">
              <a:rPr lang="en-US" smtClean="0"/>
              <a:t>12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648640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33026-5020-4A37-8366-5B9508A997A2}" type="slidenum">
              <a:rPr lang="en-US" smtClean="0"/>
              <a:t>13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836593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1599E-10A1-42CA-9FDA-E38C09B36205}" type="slidenum">
              <a:rPr lang="en-US" smtClean="0"/>
              <a:t>14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222485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9E348A-31BF-4F73-B356-BADF7EA0B217}" type="slidenum">
              <a:rPr lang="en-US" smtClean="0"/>
              <a:t>15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705511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2643A-FF85-4953-B609-E3749E72C7C5}" type="slidenum">
              <a:rPr lang="en-US" smtClean="0"/>
              <a:t>16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059792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EEBEE-2057-4BAE-BAFD-49354852DDCE}" type="slidenum">
              <a:rPr lang="en-US" smtClean="0"/>
              <a:t>17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006673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44FD1-72F7-4CB9-8202-587427E54D2D}" type="slidenum">
              <a:rPr lang="en-US" smtClean="0"/>
              <a:t>18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575338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FFC7A5-80A1-4681-A5BA-6B94A55D9A35}" type="slidenum">
              <a:rPr lang="en-US" smtClean="0"/>
              <a:t>19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34845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32B706-C36F-48C4-92CF-49609242BDF7}" type="slidenum">
              <a:rPr lang="en-US" smtClean="0"/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406453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4A006C-CDE6-48D4-9767-142AAE18BBF0}" type="slidenum">
              <a:rPr lang="en-US" smtClean="0"/>
              <a:t>20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6905092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1F191-8BC4-4DBB-AC3C-1069A6A8FD7C}" type="slidenum">
              <a:rPr lang="en-US" smtClean="0"/>
              <a:t>21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0992884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59DBAD-0C9F-4DD0-944E-A55FF2B848BE}" type="slidenum">
              <a:rPr lang="en-US" smtClean="0"/>
              <a:t>22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9221202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D3C927-B010-48A1-A5A3-C8402DAFAEC3}" type="slidenum">
              <a:rPr lang="en-US" smtClean="0"/>
              <a:t>23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340396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4822BE-150A-4658-B048-A5D3541A8747}" type="slidenum">
              <a:rPr lang="en-US" smtClean="0"/>
              <a:t>24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4476417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7A8EFA-3A05-40BA-9E54-9777550B7338}" type="slidenum">
              <a:rPr lang="en-US" smtClean="0"/>
              <a:t>25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31155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899A69-9C63-4AB4-8E5F-9A54708EEBE0}" type="slidenum">
              <a:rPr lang="en-US" smtClean="0"/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876656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16AB4-5B5F-433F-A5DE-50273AC4E9EB}" type="slidenum">
              <a:rPr lang="en-US" smtClean="0"/>
              <a:t>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587385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0D2279-F986-4920-ABDB-18A66B60E3FB}" type="slidenum">
              <a:rPr lang="en-US" smtClean="0"/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078930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51875-B1FC-412F-A764-0B78FE5BE0F0}" type="slidenum">
              <a:rPr lang="en-US" smtClean="0"/>
              <a:t>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655599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2272E1-EFBB-4C13-9851-C50066D7BF53}" type="slidenum">
              <a:rPr lang="en-US" smtClean="0"/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532974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4FE4C0-BBD3-4D47-913C-DD33993A91B1}" type="slidenum">
              <a:rPr lang="en-US" smtClean="0"/>
              <a:t>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770437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B48DF-A26E-45A3-B09B-FF77C2B17C29}" type="slidenum">
              <a:rPr lang="en-US" smtClean="0"/>
              <a:t>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22624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dup0" fmla="*/ 0 w 9144000"/>
                <a:gd name="connsiteY0dup0" fmla="*/ 1270659 h 1330035"/>
                <a:gd name="connsiteX1dup0" fmla="*/ 1674420 w 9144000"/>
                <a:gd name="connsiteY1dup0" fmla="*/ 1318160 h 1330035"/>
                <a:gd name="connsiteX2dup0" fmla="*/ 4120737 w 9144000"/>
                <a:gd name="connsiteY2dup0" fmla="*/ 1199407 h 1330035"/>
                <a:gd name="connsiteX3dup0" fmla="*/ 7172696 w 9144000"/>
                <a:gd name="connsiteY3dup0" fmla="*/ 760020 h 1330035"/>
                <a:gd name="connsiteX4dup0" fmla="*/ 9144000 w 9144000"/>
                <a:gd name="connsiteY4dup0" fmla="*/ 0 h 1330035"/>
                <a:gd name="connsiteX0dup0dup1" fmla="*/ 0 w 9144000"/>
                <a:gd name="connsiteY0dup0dup1" fmla="*/ 1270659 h 1330035"/>
                <a:gd name="connsiteX1dup0dup1" fmla="*/ 1674420 w 9144000"/>
                <a:gd name="connsiteY1dup0dup1" fmla="*/ 1318160 h 1330035"/>
                <a:gd name="connsiteX2dup0dup1" fmla="*/ 4120737 w 9144000"/>
                <a:gd name="connsiteY2dup0dup1" fmla="*/ 1199407 h 1330035"/>
                <a:gd name="connsiteX3dup0dup1" fmla="*/ 7172696 w 9144000"/>
                <a:gd name="connsiteY3dup0dup1" fmla="*/ 760020 h 1330035"/>
                <a:gd name="connsiteX4dup0dup1" fmla="*/ 9144000 w 9144000"/>
                <a:gd name="connsiteY4dup0dup1" fmla="*/ 0 h 1330035"/>
                <a:gd name="connsiteX0dup0dup1dup2" fmla="*/ 0 w 9144000"/>
                <a:gd name="connsiteY0dup0dup1dup2" fmla="*/ 1270659 h 1330035"/>
                <a:gd name="connsiteX1dup0dup1dup2" fmla="*/ 1674420 w 9144000"/>
                <a:gd name="connsiteY1dup0dup1dup2" fmla="*/ 1318160 h 1330035"/>
                <a:gd name="connsiteX2dup0dup1dup2" fmla="*/ 4120737 w 9144000"/>
                <a:gd name="connsiteY2dup0dup1dup2" fmla="*/ 1199407 h 1330035"/>
                <a:gd name="connsiteX3dup0dup1dup2" fmla="*/ 7172696 w 9144000"/>
                <a:gd name="connsiteY3dup0dup1dup2" fmla="*/ 760020 h 1330035"/>
                <a:gd name="connsiteX4dup0dup1dup2" fmla="*/ 9144000 w 9144000"/>
                <a:gd name="connsiteY4dup0dup1dup2" fmla="*/ 0 h 1330035"/>
                <a:gd name="connsiteX0dup0dup1dup2dup3" fmla="*/ 0 w 9144000"/>
                <a:gd name="connsiteY0dup0dup1dup2dup3" fmla="*/ 1116279 h 1175655"/>
                <a:gd name="connsiteX1dup0dup1dup2dup3" fmla="*/ 1674420 w 9144000"/>
                <a:gd name="connsiteY1dup0dup1dup2dup3" fmla="*/ 1163780 h 1175655"/>
                <a:gd name="connsiteX2dup0dup1dup2dup3" fmla="*/ 4120737 w 9144000"/>
                <a:gd name="connsiteY2dup0dup1dup2dup3" fmla="*/ 1045027 h 1175655"/>
                <a:gd name="connsiteX3dup0dup1dup2dup3" fmla="*/ 7172696 w 9144000"/>
                <a:gd name="connsiteY3dup0dup1dup2dup3" fmla="*/ 605640 h 1175655"/>
                <a:gd name="connsiteX4dup0dup1dup2dup3" fmla="*/ 9144000 w 9144000"/>
                <a:gd name="connsiteY4dup0dup1dup2dup3" fmla="*/ 0 h 1175655"/>
              </a:gdLst>
              <a:ahLst/>
              <a:cxnLst>
                <a:cxn ang="0">
                  <a:pos x="connsiteX0dup0dup1dup2dup3" y="connsiteY0dup0dup1dup2dup3"/>
                </a:cxn>
                <a:cxn ang="0">
                  <a:pos x="connsiteX1dup0dup1dup2dup3" y="connsiteY1dup0dup1dup2dup3"/>
                </a:cxn>
                <a:cxn ang="0">
                  <a:pos x="connsiteX2dup0dup1dup2dup3" y="connsiteY2dup0dup1dup2dup3"/>
                </a:cxn>
                <a:cxn ang="0">
                  <a:pos x="connsiteX3dup0dup1dup2dup3" y="connsiteY3dup0dup1dup2dup3"/>
                </a:cxn>
                <a:cxn ang="0">
                  <a:pos x="connsiteX4dup0dup1dup2dup3" y="connsiteY4dup0dup1dup2dup3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dup0" fmla="*/ 0 w 1261499"/>
                <a:gd name="connsiteY0dup0" fmla="*/ 105098 h 1388236"/>
                <a:gd name="connsiteX1dup0" fmla="*/ 56357 w 1261499"/>
                <a:gd name="connsiteY1dup0" fmla="*/ 0 h 1388236"/>
                <a:gd name="connsiteX2dup0" fmla="*/ 865241 w 1261499"/>
                <a:gd name="connsiteY2dup0" fmla="*/ 0 h 1388236"/>
                <a:gd name="connsiteX3dup0" fmla="*/ 1261499 w 1261499"/>
                <a:gd name="connsiteY3dup0" fmla="*/ 694118 h 1388236"/>
                <a:gd name="connsiteX4dup0" fmla="*/ 865241 w 1261499"/>
                <a:gd name="connsiteY4dup0" fmla="*/ 1388236 h 1388236"/>
                <a:gd name="connsiteX5dup0" fmla="*/ 56357 w 1261499"/>
                <a:gd name="connsiteY5dup0" fmla="*/ 1388236 h 1388236"/>
                <a:gd name="connsiteX6dup0" fmla="*/ 0 w 1261499"/>
                <a:gd name="connsiteY6dup0" fmla="*/ 105098 h 1388236"/>
                <a:gd name="connsiteX0dup0dup1" fmla="*/ 0 w 1261499"/>
                <a:gd name="connsiteY0dup0dup1" fmla="*/ 105098 h 1388236"/>
                <a:gd name="connsiteX1dup0dup1" fmla="*/ 56357 w 1261499"/>
                <a:gd name="connsiteY1dup0dup1" fmla="*/ 0 h 1388236"/>
                <a:gd name="connsiteX2dup0dup1" fmla="*/ 865241 w 1261499"/>
                <a:gd name="connsiteY2dup0dup1" fmla="*/ 0 h 1388236"/>
                <a:gd name="connsiteX3dup0dup1" fmla="*/ 1261499 w 1261499"/>
                <a:gd name="connsiteY3dup0dup1" fmla="*/ 694118 h 1388236"/>
                <a:gd name="connsiteX4dup0dup1" fmla="*/ 865241 w 1261499"/>
                <a:gd name="connsiteY4dup0dup1" fmla="*/ 1388236 h 1388236"/>
                <a:gd name="connsiteX5dup0dup1" fmla="*/ 744578 w 1261499"/>
                <a:gd name="connsiteY5dup0dup1" fmla="*/ 1387893 h 1388236"/>
                <a:gd name="connsiteX6dup0dup1" fmla="*/ 0 w 1261499"/>
                <a:gd name="connsiteY6dup0dup1" fmla="*/ 105098 h 1388236"/>
              </a:gdLst>
              <a:ahLst/>
              <a:cxnLst>
                <a:cxn ang="0">
                  <a:pos x="connsiteX0dup0dup1" y="connsiteY0dup0dup1"/>
                </a:cxn>
                <a:cxn ang="0">
                  <a:pos x="connsiteX1dup0dup1" y="connsiteY1dup0dup1"/>
                </a:cxn>
                <a:cxn ang="0">
                  <a:pos x="connsiteX2dup0dup1" y="connsiteY2dup0dup1"/>
                </a:cxn>
                <a:cxn ang="0">
                  <a:pos x="connsiteX3dup0dup1" y="connsiteY3dup0dup1"/>
                </a:cxn>
                <a:cxn ang="0">
                  <a:pos x="connsiteX4dup0dup1" y="connsiteY4dup0dup1"/>
                </a:cxn>
                <a:cxn ang="0">
                  <a:pos x="connsiteX5dup0dup1" y="connsiteY5dup0dup1"/>
                </a:cxn>
                <a:cxn ang="0">
                  <a:pos x="connsiteX6dup0dup1" y="connsiteY6dup0dup1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dup0" fmla="*/ 0 w 1601400"/>
                <a:gd name="connsiteY0dup0" fmla="*/ 694118 h 1388236"/>
                <a:gd name="connsiteX1dup0" fmla="*/ 396258 w 1601400"/>
                <a:gd name="connsiteY1dup0" fmla="*/ 0 h 1388236"/>
                <a:gd name="connsiteX2dup0" fmla="*/ 474029 w 1601400"/>
                <a:gd name="connsiteY2dup0" fmla="*/ 4016 h 1388236"/>
                <a:gd name="connsiteX3dup0" fmla="*/ 1601400 w 1601400"/>
                <a:gd name="connsiteY3dup0" fmla="*/ 694118 h 1388236"/>
                <a:gd name="connsiteX4dup0" fmla="*/ 1205142 w 1601400"/>
                <a:gd name="connsiteY4dup0" fmla="*/ 1388236 h 1388236"/>
                <a:gd name="connsiteX5dup0" fmla="*/ 396258 w 1601400"/>
                <a:gd name="connsiteY5dup0" fmla="*/ 1388236 h 1388236"/>
                <a:gd name="connsiteX6dup0" fmla="*/ 0 w 1601400"/>
                <a:gd name="connsiteY6dup0" fmla="*/ 694118 h 1388236"/>
                <a:gd name="connsiteX0dup0dup1" fmla="*/ 0 w 1243407"/>
                <a:gd name="connsiteY0dup0dup1" fmla="*/ 694118 h 1388236"/>
                <a:gd name="connsiteX1dup0dup1" fmla="*/ 396258 w 1243407"/>
                <a:gd name="connsiteY1dup0dup1" fmla="*/ 0 h 1388236"/>
                <a:gd name="connsiteX2dup0dup1" fmla="*/ 474029 w 1243407"/>
                <a:gd name="connsiteY2dup0dup1" fmla="*/ 4016 h 1388236"/>
                <a:gd name="connsiteX3dup0dup1" fmla="*/ 1243407 w 1243407"/>
                <a:gd name="connsiteY3dup0dup1" fmla="*/ 1325983 h 1388236"/>
                <a:gd name="connsiteX4dup0dup1" fmla="*/ 1205142 w 1243407"/>
                <a:gd name="connsiteY4dup0dup1" fmla="*/ 1388236 h 1388236"/>
                <a:gd name="connsiteX5dup0dup1" fmla="*/ 396258 w 1243407"/>
                <a:gd name="connsiteY5dup0dup1" fmla="*/ 1388236 h 1388236"/>
                <a:gd name="connsiteX6dup0dup1" fmla="*/ 0 w 1243407"/>
                <a:gd name="connsiteY6dup0dup1" fmla="*/ 694118 h 1388236"/>
              </a:gdLst>
              <a:ahLst/>
              <a:cxnLst>
                <a:cxn ang="0">
                  <a:pos x="connsiteX0dup0dup1" y="connsiteY0dup0dup1"/>
                </a:cxn>
                <a:cxn ang="0">
                  <a:pos x="connsiteX1dup0dup1" y="connsiteY1dup0dup1"/>
                </a:cxn>
                <a:cxn ang="0">
                  <a:pos x="connsiteX2dup0dup1" y="connsiteY2dup0dup1"/>
                </a:cxn>
                <a:cxn ang="0">
                  <a:pos x="connsiteX3dup0dup1" y="connsiteY3dup0dup1"/>
                </a:cxn>
                <a:cxn ang="0">
                  <a:pos x="connsiteX4dup0dup1" y="connsiteY4dup0dup1"/>
                </a:cxn>
                <a:cxn ang="0">
                  <a:pos x="connsiteX5dup0dup1" y="connsiteY5dup0dup1"/>
                </a:cxn>
                <a:cxn ang="0">
                  <a:pos x="connsiteX6dup0dup1" y="connsiteY6dup0dup1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dup0" fmla="*/ 0 w 1601400"/>
                <a:gd name="connsiteY0dup0" fmla="*/ 694704 h 1388822"/>
                <a:gd name="connsiteX1dup0" fmla="*/ 396258 w 1601400"/>
                <a:gd name="connsiteY1dup0" fmla="*/ 586 h 1388822"/>
                <a:gd name="connsiteX2dup0" fmla="*/ 482002 w 1601400"/>
                <a:gd name="connsiteY2dup0" fmla="*/ 0 h 1388822"/>
                <a:gd name="connsiteX3dup0" fmla="*/ 1601400 w 1601400"/>
                <a:gd name="connsiteY3dup0" fmla="*/ 694704 h 1388822"/>
                <a:gd name="connsiteX4dup0" fmla="*/ 1205142 w 1601400"/>
                <a:gd name="connsiteY4dup0" fmla="*/ 1388822 h 1388822"/>
                <a:gd name="connsiteX5dup0" fmla="*/ 396258 w 1601400"/>
                <a:gd name="connsiteY5dup0" fmla="*/ 1388822 h 1388822"/>
                <a:gd name="connsiteX6dup0" fmla="*/ 0 w 1601400"/>
                <a:gd name="connsiteY6dup0" fmla="*/ 694704 h 1388822"/>
                <a:gd name="connsiteX0dup0dup1" fmla="*/ 0 w 1241871"/>
                <a:gd name="connsiteY0dup0dup1" fmla="*/ 694704 h 1388822"/>
                <a:gd name="connsiteX1dup0dup1" fmla="*/ 396258 w 1241871"/>
                <a:gd name="connsiteY1dup0dup1" fmla="*/ 586 h 1388822"/>
                <a:gd name="connsiteX2dup0dup1" fmla="*/ 482002 w 1241871"/>
                <a:gd name="connsiteY2dup0dup1" fmla="*/ 0 h 1388822"/>
                <a:gd name="connsiteX3dup0dup1" fmla="*/ 1241871 w 1241871"/>
                <a:gd name="connsiteY3dup0dup1" fmla="*/ 1323912 h 1388822"/>
                <a:gd name="connsiteX4dup0dup1" fmla="*/ 1205142 w 1241871"/>
                <a:gd name="connsiteY4dup0dup1" fmla="*/ 1388822 h 1388822"/>
                <a:gd name="connsiteX5dup0dup1" fmla="*/ 396258 w 1241871"/>
                <a:gd name="connsiteY5dup0dup1" fmla="*/ 1388822 h 1388822"/>
                <a:gd name="connsiteX6dup0dup1" fmla="*/ 0 w 1241871"/>
                <a:gd name="connsiteY6dup0dup1" fmla="*/ 694704 h 1388822"/>
              </a:gdLst>
              <a:ahLst/>
              <a:cxnLst>
                <a:cxn ang="0">
                  <a:pos x="connsiteX0dup0dup1" y="connsiteY0dup0dup1"/>
                </a:cxn>
                <a:cxn ang="0">
                  <a:pos x="connsiteX1dup0dup1" y="connsiteY1dup0dup1"/>
                </a:cxn>
                <a:cxn ang="0">
                  <a:pos x="connsiteX2dup0dup1" y="connsiteY2dup0dup1"/>
                </a:cxn>
                <a:cxn ang="0">
                  <a:pos x="connsiteX3dup0dup1" y="connsiteY3dup0dup1"/>
                </a:cxn>
                <a:cxn ang="0">
                  <a:pos x="connsiteX4dup0dup1" y="connsiteY4dup0dup1"/>
                </a:cxn>
                <a:cxn ang="0">
                  <a:pos x="connsiteX5dup0dup1" y="connsiteY5dup0dup1"/>
                </a:cxn>
                <a:cxn ang="0">
                  <a:pos x="connsiteX6dup0dup1" y="connsiteY6dup0dup1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7BAA2C0F-ED83-4EF3-81B6-9038567030FA}" type="datetimeFigureOut">
              <a:rPr lang="en-US" smtClean="0"/>
              <a:t>4/30/2015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2FD0DF4-EA3D-42E4-8D9D-1168755B13D7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2C0F-ED83-4EF3-81B6-9038567030FA}" type="datetimeFigureOut">
              <a:rPr lang="en-US" smtClean="0"/>
              <a:t>4/30/2015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D0DF4-EA3D-42E4-8D9D-1168755B13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2C0F-ED83-4EF3-81B6-9038567030FA}" type="datetimeFigureOut">
              <a:rPr lang="en-US" smtClean="0"/>
              <a:t>4/30/2015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D0DF4-EA3D-42E4-8D9D-1168755B13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2C0F-ED83-4EF3-81B6-9038567030FA}" type="datetimeFigureOut">
              <a:rPr lang="en-US" smtClean="0"/>
              <a:t>4/30/2015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D0DF4-EA3D-42E4-8D9D-1168755B13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2C0F-ED83-4EF3-81B6-9038567030FA}" type="datetimeFigureOut">
              <a:rPr lang="en-US" smtClean="0"/>
              <a:t>4/30/2015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D0DF4-EA3D-42E4-8D9D-1168755B13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2C0F-ED83-4EF3-81B6-9038567030FA}" type="datetimeFigureOut">
              <a:rPr lang="en-US" smtClean="0"/>
              <a:t>4/30/2015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D0DF4-EA3D-42E4-8D9D-1168755B13D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2C0F-ED83-4EF3-81B6-9038567030FA}" type="datetimeFigureOut">
              <a:rPr lang="en-US" smtClean="0"/>
              <a:t>4/30/2015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D0DF4-EA3D-42E4-8D9D-1168755B13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2C0F-ED83-4EF3-81B6-9038567030FA}" type="datetimeFigureOut">
              <a:rPr lang="en-US" smtClean="0"/>
              <a:t>4/30/2015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D0DF4-EA3D-42E4-8D9D-1168755B13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2C0F-ED83-4EF3-81B6-9038567030FA}" type="datetimeFigureOut">
              <a:rPr lang="en-US" smtClean="0"/>
              <a:t>4/30/2015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D0DF4-EA3D-42E4-8D9D-1168755B13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dup0" fmla="*/ 0 w 9144000"/>
                <a:gd name="connsiteY0dup0" fmla="*/ 1270659 h 1330035"/>
                <a:gd name="connsiteX1dup0" fmla="*/ 1674420 w 9144000"/>
                <a:gd name="connsiteY1dup0" fmla="*/ 1318160 h 1330035"/>
                <a:gd name="connsiteX2dup0" fmla="*/ 4120737 w 9144000"/>
                <a:gd name="connsiteY2dup0" fmla="*/ 1199407 h 1330035"/>
                <a:gd name="connsiteX3dup0" fmla="*/ 7172696 w 9144000"/>
                <a:gd name="connsiteY3dup0" fmla="*/ 760020 h 1330035"/>
                <a:gd name="connsiteX4dup0" fmla="*/ 9144000 w 9144000"/>
                <a:gd name="connsiteY4dup0" fmla="*/ 0 h 1330035"/>
                <a:gd name="connsiteX0dup0dup1" fmla="*/ 0 w 9144000"/>
                <a:gd name="connsiteY0dup0dup1" fmla="*/ 1270659 h 1330035"/>
                <a:gd name="connsiteX1dup0dup1" fmla="*/ 1674420 w 9144000"/>
                <a:gd name="connsiteY1dup0dup1" fmla="*/ 1318160 h 1330035"/>
                <a:gd name="connsiteX2dup0dup1" fmla="*/ 4120737 w 9144000"/>
                <a:gd name="connsiteY2dup0dup1" fmla="*/ 1199407 h 1330035"/>
                <a:gd name="connsiteX3dup0dup1" fmla="*/ 7172696 w 9144000"/>
                <a:gd name="connsiteY3dup0dup1" fmla="*/ 760020 h 1330035"/>
                <a:gd name="connsiteX4dup0dup1" fmla="*/ 9144000 w 9144000"/>
                <a:gd name="connsiteY4dup0dup1" fmla="*/ 0 h 1330035"/>
                <a:gd name="connsiteX0dup0dup1dup2" fmla="*/ 0 w 9144000"/>
                <a:gd name="connsiteY0dup0dup1dup2" fmla="*/ 1270659 h 1330035"/>
                <a:gd name="connsiteX1dup0dup1dup2" fmla="*/ 1674420 w 9144000"/>
                <a:gd name="connsiteY1dup0dup1dup2" fmla="*/ 1318160 h 1330035"/>
                <a:gd name="connsiteX2dup0dup1dup2" fmla="*/ 4120737 w 9144000"/>
                <a:gd name="connsiteY2dup0dup1dup2" fmla="*/ 1199407 h 1330035"/>
                <a:gd name="connsiteX3dup0dup1dup2" fmla="*/ 7172696 w 9144000"/>
                <a:gd name="connsiteY3dup0dup1dup2" fmla="*/ 760020 h 1330035"/>
                <a:gd name="connsiteX4dup0dup1dup2" fmla="*/ 9144000 w 9144000"/>
                <a:gd name="connsiteY4dup0dup1dup2" fmla="*/ 0 h 1330035"/>
                <a:gd name="connsiteX0dup0dup1dup2dup3" fmla="*/ 0 w 9144000"/>
                <a:gd name="connsiteY0dup0dup1dup2dup3" fmla="*/ 1116279 h 1175655"/>
                <a:gd name="connsiteX1dup0dup1dup2dup3" fmla="*/ 1674420 w 9144000"/>
                <a:gd name="connsiteY1dup0dup1dup2dup3" fmla="*/ 1163780 h 1175655"/>
                <a:gd name="connsiteX2dup0dup1dup2dup3" fmla="*/ 4120737 w 9144000"/>
                <a:gd name="connsiteY2dup0dup1dup2dup3" fmla="*/ 1045027 h 1175655"/>
                <a:gd name="connsiteX3dup0dup1dup2dup3" fmla="*/ 7172696 w 9144000"/>
                <a:gd name="connsiteY3dup0dup1dup2dup3" fmla="*/ 605640 h 1175655"/>
                <a:gd name="connsiteX4dup0dup1dup2dup3" fmla="*/ 9144000 w 9144000"/>
                <a:gd name="connsiteY4dup0dup1dup2dup3" fmla="*/ 0 h 1175655"/>
              </a:gdLst>
              <a:ahLst/>
              <a:cxnLst>
                <a:cxn ang="0">
                  <a:pos x="connsiteX0dup0dup1dup2dup3" y="connsiteY0dup0dup1dup2dup3"/>
                </a:cxn>
                <a:cxn ang="0">
                  <a:pos x="connsiteX1dup0dup1dup2dup3" y="connsiteY1dup0dup1dup2dup3"/>
                </a:cxn>
                <a:cxn ang="0">
                  <a:pos x="connsiteX2dup0dup1dup2dup3" y="connsiteY2dup0dup1dup2dup3"/>
                </a:cxn>
                <a:cxn ang="0">
                  <a:pos x="connsiteX3dup0dup1dup2dup3" y="connsiteY3dup0dup1dup2dup3"/>
                </a:cxn>
                <a:cxn ang="0">
                  <a:pos x="connsiteX4dup0dup1dup2dup3" y="connsiteY4dup0dup1dup2dup3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dup0" fmla="*/ 0 w 1261499"/>
                <a:gd name="connsiteY0dup0" fmla="*/ 105098 h 1388236"/>
                <a:gd name="connsiteX1dup0" fmla="*/ 56357 w 1261499"/>
                <a:gd name="connsiteY1dup0" fmla="*/ 0 h 1388236"/>
                <a:gd name="connsiteX2dup0" fmla="*/ 865241 w 1261499"/>
                <a:gd name="connsiteY2dup0" fmla="*/ 0 h 1388236"/>
                <a:gd name="connsiteX3dup0" fmla="*/ 1261499 w 1261499"/>
                <a:gd name="connsiteY3dup0" fmla="*/ 694118 h 1388236"/>
                <a:gd name="connsiteX4dup0" fmla="*/ 865241 w 1261499"/>
                <a:gd name="connsiteY4dup0" fmla="*/ 1388236 h 1388236"/>
                <a:gd name="connsiteX5dup0" fmla="*/ 56357 w 1261499"/>
                <a:gd name="connsiteY5dup0" fmla="*/ 1388236 h 1388236"/>
                <a:gd name="connsiteX6dup0" fmla="*/ 0 w 1261499"/>
                <a:gd name="connsiteY6dup0" fmla="*/ 105098 h 1388236"/>
                <a:gd name="connsiteX0dup0dup1" fmla="*/ 0 w 1261499"/>
                <a:gd name="connsiteY0dup0dup1" fmla="*/ 105098 h 1388236"/>
                <a:gd name="connsiteX1dup0dup1" fmla="*/ 56357 w 1261499"/>
                <a:gd name="connsiteY1dup0dup1" fmla="*/ 0 h 1388236"/>
                <a:gd name="connsiteX2dup0dup1" fmla="*/ 865241 w 1261499"/>
                <a:gd name="connsiteY2dup0dup1" fmla="*/ 0 h 1388236"/>
                <a:gd name="connsiteX3dup0dup1" fmla="*/ 1261499 w 1261499"/>
                <a:gd name="connsiteY3dup0dup1" fmla="*/ 694118 h 1388236"/>
                <a:gd name="connsiteX4dup0dup1" fmla="*/ 865241 w 1261499"/>
                <a:gd name="connsiteY4dup0dup1" fmla="*/ 1388236 h 1388236"/>
                <a:gd name="connsiteX5dup0dup1" fmla="*/ 744578 w 1261499"/>
                <a:gd name="connsiteY5dup0dup1" fmla="*/ 1387893 h 1388236"/>
                <a:gd name="connsiteX6dup0dup1" fmla="*/ 0 w 1261499"/>
                <a:gd name="connsiteY6dup0dup1" fmla="*/ 105098 h 1388236"/>
              </a:gdLst>
              <a:ahLst/>
              <a:cxnLst>
                <a:cxn ang="0">
                  <a:pos x="connsiteX0dup0dup1" y="connsiteY0dup0dup1"/>
                </a:cxn>
                <a:cxn ang="0">
                  <a:pos x="connsiteX1dup0dup1" y="connsiteY1dup0dup1"/>
                </a:cxn>
                <a:cxn ang="0">
                  <a:pos x="connsiteX2dup0dup1" y="connsiteY2dup0dup1"/>
                </a:cxn>
                <a:cxn ang="0">
                  <a:pos x="connsiteX3dup0dup1" y="connsiteY3dup0dup1"/>
                </a:cxn>
                <a:cxn ang="0">
                  <a:pos x="connsiteX4dup0dup1" y="connsiteY4dup0dup1"/>
                </a:cxn>
                <a:cxn ang="0">
                  <a:pos x="connsiteX5dup0dup1" y="connsiteY5dup0dup1"/>
                </a:cxn>
                <a:cxn ang="0">
                  <a:pos x="connsiteX6dup0dup1" y="connsiteY6dup0dup1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dup0" fmla="*/ 0 w 1601400"/>
                <a:gd name="connsiteY0dup0" fmla="*/ 694118 h 1388236"/>
                <a:gd name="connsiteX1dup0" fmla="*/ 396258 w 1601400"/>
                <a:gd name="connsiteY1dup0" fmla="*/ 0 h 1388236"/>
                <a:gd name="connsiteX2dup0" fmla="*/ 474029 w 1601400"/>
                <a:gd name="connsiteY2dup0" fmla="*/ 4016 h 1388236"/>
                <a:gd name="connsiteX3dup0" fmla="*/ 1601400 w 1601400"/>
                <a:gd name="connsiteY3dup0" fmla="*/ 694118 h 1388236"/>
                <a:gd name="connsiteX4dup0" fmla="*/ 1205142 w 1601400"/>
                <a:gd name="connsiteY4dup0" fmla="*/ 1388236 h 1388236"/>
                <a:gd name="connsiteX5dup0" fmla="*/ 396258 w 1601400"/>
                <a:gd name="connsiteY5dup0" fmla="*/ 1388236 h 1388236"/>
                <a:gd name="connsiteX6dup0" fmla="*/ 0 w 1601400"/>
                <a:gd name="connsiteY6dup0" fmla="*/ 694118 h 1388236"/>
                <a:gd name="connsiteX0dup0dup1" fmla="*/ 0 w 1243407"/>
                <a:gd name="connsiteY0dup0dup1" fmla="*/ 694118 h 1388236"/>
                <a:gd name="connsiteX1dup0dup1" fmla="*/ 396258 w 1243407"/>
                <a:gd name="connsiteY1dup0dup1" fmla="*/ 0 h 1388236"/>
                <a:gd name="connsiteX2dup0dup1" fmla="*/ 474029 w 1243407"/>
                <a:gd name="connsiteY2dup0dup1" fmla="*/ 4016 h 1388236"/>
                <a:gd name="connsiteX3dup0dup1" fmla="*/ 1243407 w 1243407"/>
                <a:gd name="connsiteY3dup0dup1" fmla="*/ 1325983 h 1388236"/>
                <a:gd name="connsiteX4dup0dup1" fmla="*/ 1205142 w 1243407"/>
                <a:gd name="connsiteY4dup0dup1" fmla="*/ 1388236 h 1388236"/>
                <a:gd name="connsiteX5dup0dup1" fmla="*/ 396258 w 1243407"/>
                <a:gd name="connsiteY5dup0dup1" fmla="*/ 1388236 h 1388236"/>
                <a:gd name="connsiteX6dup0dup1" fmla="*/ 0 w 1243407"/>
                <a:gd name="connsiteY6dup0dup1" fmla="*/ 694118 h 1388236"/>
              </a:gdLst>
              <a:ahLst/>
              <a:cxnLst>
                <a:cxn ang="0">
                  <a:pos x="connsiteX0dup0dup1" y="connsiteY0dup0dup1"/>
                </a:cxn>
                <a:cxn ang="0">
                  <a:pos x="connsiteX1dup0dup1" y="connsiteY1dup0dup1"/>
                </a:cxn>
                <a:cxn ang="0">
                  <a:pos x="connsiteX2dup0dup1" y="connsiteY2dup0dup1"/>
                </a:cxn>
                <a:cxn ang="0">
                  <a:pos x="connsiteX3dup0dup1" y="connsiteY3dup0dup1"/>
                </a:cxn>
                <a:cxn ang="0">
                  <a:pos x="connsiteX4dup0dup1" y="connsiteY4dup0dup1"/>
                </a:cxn>
                <a:cxn ang="0">
                  <a:pos x="connsiteX5dup0dup1" y="connsiteY5dup0dup1"/>
                </a:cxn>
                <a:cxn ang="0">
                  <a:pos x="connsiteX6dup0dup1" y="connsiteY6dup0dup1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dup0" fmla="*/ 0 w 1601400"/>
                <a:gd name="connsiteY0dup0" fmla="*/ 694704 h 1388822"/>
                <a:gd name="connsiteX1dup0" fmla="*/ 396258 w 1601400"/>
                <a:gd name="connsiteY1dup0" fmla="*/ 586 h 1388822"/>
                <a:gd name="connsiteX2dup0" fmla="*/ 482002 w 1601400"/>
                <a:gd name="connsiteY2dup0" fmla="*/ 0 h 1388822"/>
                <a:gd name="connsiteX3dup0" fmla="*/ 1601400 w 1601400"/>
                <a:gd name="connsiteY3dup0" fmla="*/ 694704 h 1388822"/>
                <a:gd name="connsiteX4dup0" fmla="*/ 1205142 w 1601400"/>
                <a:gd name="connsiteY4dup0" fmla="*/ 1388822 h 1388822"/>
                <a:gd name="connsiteX5dup0" fmla="*/ 396258 w 1601400"/>
                <a:gd name="connsiteY5dup0" fmla="*/ 1388822 h 1388822"/>
                <a:gd name="connsiteX6dup0" fmla="*/ 0 w 1601400"/>
                <a:gd name="connsiteY6dup0" fmla="*/ 694704 h 1388822"/>
                <a:gd name="connsiteX0dup0dup1" fmla="*/ 0 w 1241871"/>
                <a:gd name="connsiteY0dup0dup1" fmla="*/ 694704 h 1388822"/>
                <a:gd name="connsiteX1dup0dup1" fmla="*/ 396258 w 1241871"/>
                <a:gd name="connsiteY1dup0dup1" fmla="*/ 586 h 1388822"/>
                <a:gd name="connsiteX2dup0dup1" fmla="*/ 482002 w 1241871"/>
                <a:gd name="connsiteY2dup0dup1" fmla="*/ 0 h 1388822"/>
                <a:gd name="connsiteX3dup0dup1" fmla="*/ 1241871 w 1241871"/>
                <a:gd name="connsiteY3dup0dup1" fmla="*/ 1323912 h 1388822"/>
                <a:gd name="connsiteX4dup0dup1" fmla="*/ 1205142 w 1241871"/>
                <a:gd name="connsiteY4dup0dup1" fmla="*/ 1388822 h 1388822"/>
                <a:gd name="connsiteX5dup0dup1" fmla="*/ 396258 w 1241871"/>
                <a:gd name="connsiteY5dup0dup1" fmla="*/ 1388822 h 1388822"/>
                <a:gd name="connsiteX6dup0dup1" fmla="*/ 0 w 1241871"/>
                <a:gd name="connsiteY6dup0dup1" fmla="*/ 694704 h 1388822"/>
              </a:gdLst>
              <a:ahLst/>
              <a:cxnLst>
                <a:cxn ang="0">
                  <a:pos x="connsiteX0dup0dup1" y="connsiteY0dup0dup1"/>
                </a:cxn>
                <a:cxn ang="0">
                  <a:pos x="connsiteX1dup0dup1" y="connsiteY1dup0dup1"/>
                </a:cxn>
                <a:cxn ang="0">
                  <a:pos x="connsiteX2dup0dup1" y="connsiteY2dup0dup1"/>
                </a:cxn>
                <a:cxn ang="0">
                  <a:pos x="connsiteX3dup0dup1" y="connsiteY3dup0dup1"/>
                </a:cxn>
                <a:cxn ang="0">
                  <a:pos x="connsiteX4dup0dup1" y="connsiteY4dup0dup1"/>
                </a:cxn>
                <a:cxn ang="0">
                  <a:pos x="connsiteX5dup0dup1" y="connsiteY5dup0dup1"/>
                </a:cxn>
                <a:cxn ang="0">
                  <a:pos x="connsiteX6dup0dup1" y="connsiteY6dup0dup1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2C0F-ED83-4EF3-81B6-9038567030FA}" type="datetimeFigureOut">
              <a:rPr lang="en-US" smtClean="0"/>
              <a:t>4/30/2015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D0DF4-EA3D-42E4-8D9D-1168755B13D7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dup0" fmla="*/ 0 w 9144000"/>
                <a:gd name="connsiteY0dup0" fmla="*/ 1270659 h 1330035"/>
                <a:gd name="connsiteX1dup0" fmla="*/ 1674420 w 9144000"/>
                <a:gd name="connsiteY1dup0" fmla="*/ 1318160 h 1330035"/>
                <a:gd name="connsiteX2dup0" fmla="*/ 4120737 w 9144000"/>
                <a:gd name="connsiteY2dup0" fmla="*/ 1199407 h 1330035"/>
                <a:gd name="connsiteX3dup0" fmla="*/ 7172696 w 9144000"/>
                <a:gd name="connsiteY3dup0" fmla="*/ 760020 h 1330035"/>
                <a:gd name="connsiteX4dup0" fmla="*/ 9144000 w 9144000"/>
                <a:gd name="connsiteY4dup0" fmla="*/ 0 h 1330035"/>
                <a:gd name="connsiteX0dup0dup1" fmla="*/ 0 w 9144000"/>
                <a:gd name="connsiteY0dup0dup1" fmla="*/ 1270659 h 1330035"/>
                <a:gd name="connsiteX1dup0dup1" fmla="*/ 1674420 w 9144000"/>
                <a:gd name="connsiteY1dup0dup1" fmla="*/ 1318160 h 1330035"/>
                <a:gd name="connsiteX2dup0dup1" fmla="*/ 4120737 w 9144000"/>
                <a:gd name="connsiteY2dup0dup1" fmla="*/ 1199407 h 1330035"/>
                <a:gd name="connsiteX3dup0dup1" fmla="*/ 7172696 w 9144000"/>
                <a:gd name="connsiteY3dup0dup1" fmla="*/ 760020 h 1330035"/>
                <a:gd name="connsiteX4dup0dup1" fmla="*/ 9144000 w 9144000"/>
                <a:gd name="connsiteY4dup0dup1" fmla="*/ 0 h 1330035"/>
                <a:gd name="connsiteX0dup0dup1dup2" fmla="*/ 0 w 9144000"/>
                <a:gd name="connsiteY0dup0dup1dup2" fmla="*/ 1270659 h 1330035"/>
                <a:gd name="connsiteX1dup0dup1dup2" fmla="*/ 1674420 w 9144000"/>
                <a:gd name="connsiteY1dup0dup1dup2" fmla="*/ 1318160 h 1330035"/>
                <a:gd name="connsiteX2dup0dup1dup2" fmla="*/ 4120737 w 9144000"/>
                <a:gd name="connsiteY2dup0dup1dup2" fmla="*/ 1199407 h 1330035"/>
                <a:gd name="connsiteX3dup0dup1dup2" fmla="*/ 7172696 w 9144000"/>
                <a:gd name="connsiteY3dup0dup1dup2" fmla="*/ 760020 h 1330035"/>
                <a:gd name="connsiteX4dup0dup1dup2" fmla="*/ 9144000 w 9144000"/>
                <a:gd name="connsiteY4dup0dup1dup2" fmla="*/ 0 h 1330035"/>
                <a:gd name="connsiteX0dup0dup1dup2dup3" fmla="*/ 0 w 9144000"/>
                <a:gd name="connsiteY0dup0dup1dup2dup3" fmla="*/ 1116279 h 1175655"/>
                <a:gd name="connsiteX1dup0dup1dup2dup3" fmla="*/ 1674420 w 9144000"/>
                <a:gd name="connsiteY1dup0dup1dup2dup3" fmla="*/ 1163780 h 1175655"/>
                <a:gd name="connsiteX2dup0dup1dup2dup3" fmla="*/ 4120737 w 9144000"/>
                <a:gd name="connsiteY2dup0dup1dup2dup3" fmla="*/ 1045027 h 1175655"/>
                <a:gd name="connsiteX3dup0dup1dup2dup3" fmla="*/ 7172696 w 9144000"/>
                <a:gd name="connsiteY3dup0dup1dup2dup3" fmla="*/ 605640 h 1175655"/>
                <a:gd name="connsiteX4dup0dup1dup2dup3" fmla="*/ 9144000 w 9144000"/>
                <a:gd name="connsiteY4dup0dup1dup2dup3" fmla="*/ 0 h 1175655"/>
              </a:gdLst>
              <a:ahLst/>
              <a:cxnLst>
                <a:cxn ang="0">
                  <a:pos x="connsiteX0dup0dup1dup2dup3" y="connsiteY0dup0dup1dup2dup3"/>
                </a:cxn>
                <a:cxn ang="0">
                  <a:pos x="connsiteX1dup0dup1dup2dup3" y="connsiteY1dup0dup1dup2dup3"/>
                </a:cxn>
                <a:cxn ang="0">
                  <a:pos x="connsiteX2dup0dup1dup2dup3" y="connsiteY2dup0dup1dup2dup3"/>
                </a:cxn>
                <a:cxn ang="0">
                  <a:pos x="connsiteX3dup0dup1dup2dup3" y="connsiteY3dup0dup1dup2dup3"/>
                </a:cxn>
                <a:cxn ang="0">
                  <a:pos x="connsiteX4dup0dup1dup2dup3" y="connsiteY4dup0dup1dup2dup3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dup0" fmla="*/ 0 w 1261499"/>
                <a:gd name="connsiteY0dup0" fmla="*/ 105098 h 1388236"/>
                <a:gd name="connsiteX1dup0" fmla="*/ 56357 w 1261499"/>
                <a:gd name="connsiteY1dup0" fmla="*/ 0 h 1388236"/>
                <a:gd name="connsiteX2dup0" fmla="*/ 865241 w 1261499"/>
                <a:gd name="connsiteY2dup0" fmla="*/ 0 h 1388236"/>
                <a:gd name="connsiteX3dup0" fmla="*/ 1261499 w 1261499"/>
                <a:gd name="connsiteY3dup0" fmla="*/ 694118 h 1388236"/>
                <a:gd name="connsiteX4dup0" fmla="*/ 865241 w 1261499"/>
                <a:gd name="connsiteY4dup0" fmla="*/ 1388236 h 1388236"/>
                <a:gd name="connsiteX5dup0" fmla="*/ 56357 w 1261499"/>
                <a:gd name="connsiteY5dup0" fmla="*/ 1388236 h 1388236"/>
                <a:gd name="connsiteX6dup0" fmla="*/ 0 w 1261499"/>
                <a:gd name="connsiteY6dup0" fmla="*/ 105098 h 1388236"/>
                <a:gd name="connsiteX0dup0dup1" fmla="*/ 0 w 1261499"/>
                <a:gd name="connsiteY0dup0dup1" fmla="*/ 105098 h 1388236"/>
                <a:gd name="connsiteX1dup0dup1" fmla="*/ 56357 w 1261499"/>
                <a:gd name="connsiteY1dup0dup1" fmla="*/ 0 h 1388236"/>
                <a:gd name="connsiteX2dup0dup1" fmla="*/ 865241 w 1261499"/>
                <a:gd name="connsiteY2dup0dup1" fmla="*/ 0 h 1388236"/>
                <a:gd name="connsiteX3dup0dup1" fmla="*/ 1261499 w 1261499"/>
                <a:gd name="connsiteY3dup0dup1" fmla="*/ 694118 h 1388236"/>
                <a:gd name="connsiteX4dup0dup1" fmla="*/ 865241 w 1261499"/>
                <a:gd name="connsiteY4dup0dup1" fmla="*/ 1388236 h 1388236"/>
                <a:gd name="connsiteX5dup0dup1" fmla="*/ 744578 w 1261499"/>
                <a:gd name="connsiteY5dup0dup1" fmla="*/ 1387893 h 1388236"/>
                <a:gd name="connsiteX6dup0dup1" fmla="*/ 0 w 1261499"/>
                <a:gd name="connsiteY6dup0dup1" fmla="*/ 105098 h 1388236"/>
              </a:gdLst>
              <a:ahLst/>
              <a:cxnLst>
                <a:cxn ang="0">
                  <a:pos x="connsiteX0dup0dup1" y="connsiteY0dup0dup1"/>
                </a:cxn>
                <a:cxn ang="0">
                  <a:pos x="connsiteX1dup0dup1" y="connsiteY1dup0dup1"/>
                </a:cxn>
                <a:cxn ang="0">
                  <a:pos x="connsiteX2dup0dup1" y="connsiteY2dup0dup1"/>
                </a:cxn>
                <a:cxn ang="0">
                  <a:pos x="connsiteX3dup0dup1" y="connsiteY3dup0dup1"/>
                </a:cxn>
                <a:cxn ang="0">
                  <a:pos x="connsiteX4dup0dup1" y="connsiteY4dup0dup1"/>
                </a:cxn>
                <a:cxn ang="0">
                  <a:pos x="connsiteX5dup0dup1" y="connsiteY5dup0dup1"/>
                </a:cxn>
                <a:cxn ang="0">
                  <a:pos x="connsiteX6dup0dup1" y="connsiteY6dup0dup1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dup0" fmla="*/ 0 w 1601400"/>
                <a:gd name="connsiteY0dup0" fmla="*/ 694118 h 1388236"/>
                <a:gd name="connsiteX1dup0" fmla="*/ 396258 w 1601400"/>
                <a:gd name="connsiteY1dup0" fmla="*/ 0 h 1388236"/>
                <a:gd name="connsiteX2dup0" fmla="*/ 474029 w 1601400"/>
                <a:gd name="connsiteY2dup0" fmla="*/ 4016 h 1388236"/>
                <a:gd name="connsiteX3dup0" fmla="*/ 1601400 w 1601400"/>
                <a:gd name="connsiteY3dup0" fmla="*/ 694118 h 1388236"/>
                <a:gd name="connsiteX4dup0" fmla="*/ 1205142 w 1601400"/>
                <a:gd name="connsiteY4dup0" fmla="*/ 1388236 h 1388236"/>
                <a:gd name="connsiteX5dup0" fmla="*/ 396258 w 1601400"/>
                <a:gd name="connsiteY5dup0" fmla="*/ 1388236 h 1388236"/>
                <a:gd name="connsiteX6dup0" fmla="*/ 0 w 1601400"/>
                <a:gd name="connsiteY6dup0" fmla="*/ 694118 h 1388236"/>
                <a:gd name="connsiteX0dup0dup1" fmla="*/ 0 w 1243407"/>
                <a:gd name="connsiteY0dup0dup1" fmla="*/ 694118 h 1388236"/>
                <a:gd name="connsiteX1dup0dup1" fmla="*/ 396258 w 1243407"/>
                <a:gd name="connsiteY1dup0dup1" fmla="*/ 0 h 1388236"/>
                <a:gd name="connsiteX2dup0dup1" fmla="*/ 474029 w 1243407"/>
                <a:gd name="connsiteY2dup0dup1" fmla="*/ 4016 h 1388236"/>
                <a:gd name="connsiteX3dup0dup1" fmla="*/ 1243407 w 1243407"/>
                <a:gd name="connsiteY3dup0dup1" fmla="*/ 1325983 h 1388236"/>
                <a:gd name="connsiteX4dup0dup1" fmla="*/ 1205142 w 1243407"/>
                <a:gd name="connsiteY4dup0dup1" fmla="*/ 1388236 h 1388236"/>
                <a:gd name="connsiteX5dup0dup1" fmla="*/ 396258 w 1243407"/>
                <a:gd name="connsiteY5dup0dup1" fmla="*/ 1388236 h 1388236"/>
                <a:gd name="connsiteX6dup0dup1" fmla="*/ 0 w 1243407"/>
                <a:gd name="connsiteY6dup0dup1" fmla="*/ 694118 h 1388236"/>
              </a:gdLst>
              <a:ahLst/>
              <a:cxnLst>
                <a:cxn ang="0">
                  <a:pos x="connsiteX0dup0dup1" y="connsiteY0dup0dup1"/>
                </a:cxn>
                <a:cxn ang="0">
                  <a:pos x="connsiteX1dup0dup1" y="connsiteY1dup0dup1"/>
                </a:cxn>
                <a:cxn ang="0">
                  <a:pos x="connsiteX2dup0dup1" y="connsiteY2dup0dup1"/>
                </a:cxn>
                <a:cxn ang="0">
                  <a:pos x="connsiteX3dup0dup1" y="connsiteY3dup0dup1"/>
                </a:cxn>
                <a:cxn ang="0">
                  <a:pos x="connsiteX4dup0dup1" y="connsiteY4dup0dup1"/>
                </a:cxn>
                <a:cxn ang="0">
                  <a:pos x="connsiteX5dup0dup1" y="connsiteY5dup0dup1"/>
                </a:cxn>
                <a:cxn ang="0">
                  <a:pos x="connsiteX6dup0dup1" y="connsiteY6dup0dup1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dup0" fmla="*/ 0 w 1601400"/>
                <a:gd name="connsiteY0dup0" fmla="*/ 694704 h 1388822"/>
                <a:gd name="connsiteX1dup0" fmla="*/ 396258 w 1601400"/>
                <a:gd name="connsiteY1dup0" fmla="*/ 586 h 1388822"/>
                <a:gd name="connsiteX2dup0" fmla="*/ 482002 w 1601400"/>
                <a:gd name="connsiteY2dup0" fmla="*/ 0 h 1388822"/>
                <a:gd name="connsiteX3dup0" fmla="*/ 1601400 w 1601400"/>
                <a:gd name="connsiteY3dup0" fmla="*/ 694704 h 1388822"/>
                <a:gd name="connsiteX4dup0" fmla="*/ 1205142 w 1601400"/>
                <a:gd name="connsiteY4dup0" fmla="*/ 1388822 h 1388822"/>
                <a:gd name="connsiteX5dup0" fmla="*/ 396258 w 1601400"/>
                <a:gd name="connsiteY5dup0" fmla="*/ 1388822 h 1388822"/>
                <a:gd name="connsiteX6dup0" fmla="*/ 0 w 1601400"/>
                <a:gd name="connsiteY6dup0" fmla="*/ 694704 h 1388822"/>
                <a:gd name="connsiteX0dup0dup1" fmla="*/ 0 w 1241871"/>
                <a:gd name="connsiteY0dup0dup1" fmla="*/ 694704 h 1388822"/>
                <a:gd name="connsiteX1dup0dup1" fmla="*/ 396258 w 1241871"/>
                <a:gd name="connsiteY1dup0dup1" fmla="*/ 586 h 1388822"/>
                <a:gd name="connsiteX2dup0dup1" fmla="*/ 482002 w 1241871"/>
                <a:gd name="connsiteY2dup0dup1" fmla="*/ 0 h 1388822"/>
                <a:gd name="connsiteX3dup0dup1" fmla="*/ 1241871 w 1241871"/>
                <a:gd name="connsiteY3dup0dup1" fmla="*/ 1323912 h 1388822"/>
                <a:gd name="connsiteX4dup0dup1" fmla="*/ 1205142 w 1241871"/>
                <a:gd name="connsiteY4dup0dup1" fmla="*/ 1388822 h 1388822"/>
                <a:gd name="connsiteX5dup0dup1" fmla="*/ 396258 w 1241871"/>
                <a:gd name="connsiteY5dup0dup1" fmla="*/ 1388822 h 1388822"/>
                <a:gd name="connsiteX6dup0dup1" fmla="*/ 0 w 1241871"/>
                <a:gd name="connsiteY6dup0dup1" fmla="*/ 694704 h 1388822"/>
              </a:gdLst>
              <a:ahLst/>
              <a:cxnLst>
                <a:cxn ang="0">
                  <a:pos x="connsiteX0dup0dup1" y="connsiteY0dup0dup1"/>
                </a:cxn>
                <a:cxn ang="0">
                  <a:pos x="connsiteX1dup0dup1" y="connsiteY1dup0dup1"/>
                </a:cxn>
                <a:cxn ang="0">
                  <a:pos x="connsiteX2dup0dup1" y="connsiteY2dup0dup1"/>
                </a:cxn>
                <a:cxn ang="0">
                  <a:pos x="connsiteX3dup0dup1" y="connsiteY3dup0dup1"/>
                </a:cxn>
                <a:cxn ang="0">
                  <a:pos x="connsiteX4dup0dup1" y="connsiteY4dup0dup1"/>
                </a:cxn>
                <a:cxn ang="0">
                  <a:pos x="connsiteX5dup0dup1" y="connsiteY5dup0dup1"/>
                </a:cxn>
                <a:cxn ang="0">
                  <a:pos x="connsiteX6dup0dup1" y="connsiteY6dup0dup1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2C0F-ED83-4EF3-81B6-9038567030FA}" type="datetimeFigureOut">
              <a:rPr lang="en-US" smtClean="0"/>
              <a:t>4/30/2015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D0DF4-EA3D-42E4-8D9D-1168755B13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dup0" fmla="*/ 0 w 9144000"/>
                <a:gd name="connsiteY0dup0" fmla="*/ 1270659 h 1330035"/>
                <a:gd name="connsiteX1dup0" fmla="*/ 1674420 w 9144000"/>
                <a:gd name="connsiteY1dup0" fmla="*/ 1318160 h 1330035"/>
                <a:gd name="connsiteX2dup0" fmla="*/ 4120737 w 9144000"/>
                <a:gd name="connsiteY2dup0" fmla="*/ 1199407 h 1330035"/>
                <a:gd name="connsiteX3dup0" fmla="*/ 7172696 w 9144000"/>
                <a:gd name="connsiteY3dup0" fmla="*/ 760020 h 1330035"/>
                <a:gd name="connsiteX4dup0" fmla="*/ 9144000 w 9144000"/>
                <a:gd name="connsiteY4dup0" fmla="*/ 0 h 1330035"/>
                <a:gd name="connsiteX0dup0dup1" fmla="*/ 0 w 9144000"/>
                <a:gd name="connsiteY0dup0dup1" fmla="*/ 1270659 h 1330035"/>
                <a:gd name="connsiteX1dup0dup1" fmla="*/ 1674420 w 9144000"/>
                <a:gd name="connsiteY1dup0dup1" fmla="*/ 1318160 h 1330035"/>
                <a:gd name="connsiteX2dup0dup1" fmla="*/ 4120737 w 9144000"/>
                <a:gd name="connsiteY2dup0dup1" fmla="*/ 1199407 h 1330035"/>
                <a:gd name="connsiteX3dup0dup1" fmla="*/ 7172696 w 9144000"/>
                <a:gd name="connsiteY3dup0dup1" fmla="*/ 760020 h 1330035"/>
                <a:gd name="connsiteX4dup0dup1" fmla="*/ 9144000 w 9144000"/>
                <a:gd name="connsiteY4dup0dup1" fmla="*/ 0 h 1330035"/>
                <a:gd name="connsiteX0dup0dup1dup2" fmla="*/ 0 w 9144000"/>
                <a:gd name="connsiteY0dup0dup1dup2" fmla="*/ 1270659 h 1330035"/>
                <a:gd name="connsiteX1dup0dup1dup2" fmla="*/ 1674420 w 9144000"/>
                <a:gd name="connsiteY1dup0dup1dup2" fmla="*/ 1318160 h 1330035"/>
                <a:gd name="connsiteX2dup0dup1dup2" fmla="*/ 4120737 w 9144000"/>
                <a:gd name="connsiteY2dup0dup1dup2" fmla="*/ 1199407 h 1330035"/>
                <a:gd name="connsiteX3dup0dup1dup2" fmla="*/ 7172696 w 9144000"/>
                <a:gd name="connsiteY3dup0dup1dup2" fmla="*/ 760020 h 1330035"/>
                <a:gd name="connsiteX4dup0dup1dup2" fmla="*/ 9144000 w 9144000"/>
                <a:gd name="connsiteY4dup0dup1dup2" fmla="*/ 0 h 1330035"/>
                <a:gd name="connsiteX0dup0dup1dup2dup3" fmla="*/ 0 w 9144000"/>
                <a:gd name="connsiteY0dup0dup1dup2dup3" fmla="*/ 1116279 h 1175655"/>
                <a:gd name="connsiteX1dup0dup1dup2dup3" fmla="*/ 1674420 w 9144000"/>
                <a:gd name="connsiteY1dup0dup1dup2dup3" fmla="*/ 1163780 h 1175655"/>
                <a:gd name="connsiteX2dup0dup1dup2dup3" fmla="*/ 4120737 w 9144000"/>
                <a:gd name="connsiteY2dup0dup1dup2dup3" fmla="*/ 1045027 h 1175655"/>
                <a:gd name="connsiteX3dup0dup1dup2dup3" fmla="*/ 7172696 w 9144000"/>
                <a:gd name="connsiteY3dup0dup1dup2dup3" fmla="*/ 605640 h 1175655"/>
                <a:gd name="connsiteX4dup0dup1dup2dup3" fmla="*/ 9144000 w 9144000"/>
                <a:gd name="connsiteY4dup0dup1dup2dup3" fmla="*/ 0 h 1175655"/>
              </a:gdLst>
              <a:ahLst/>
              <a:cxnLst>
                <a:cxn ang="0">
                  <a:pos x="connsiteX0dup0dup1dup2dup3" y="connsiteY0dup0dup1dup2dup3"/>
                </a:cxn>
                <a:cxn ang="0">
                  <a:pos x="connsiteX1dup0dup1dup2dup3" y="connsiteY1dup0dup1dup2dup3"/>
                </a:cxn>
                <a:cxn ang="0">
                  <a:pos x="connsiteX2dup0dup1dup2dup3" y="connsiteY2dup0dup1dup2dup3"/>
                </a:cxn>
                <a:cxn ang="0">
                  <a:pos x="connsiteX3dup0dup1dup2dup3" y="connsiteY3dup0dup1dup2dup3"/>
                </a:cxn>
                <a:cxn ang="0">
                  <a:pos x="connsiteX4dup0dup1dup2dup3" y="connsiteY4dup0dup1dup2dup3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dup0" fmla="*/ 0 w 1261499"/>
                <a:gd name="connsiteY0dup0" fmla="*/ 105098 h 1388236"/>
                <a:gd name="connsiteX1dup0" fmla="*/ 56357 w 1261499"/>
                <a:gd name="connsiteY1dup0" fmla="*/ 0 h 1388236"/>
                <a:gd name="connsiteX2dup0" fmla="*/ 865241 w 1261499"/>
                <a:gd name="connsiteY2dup0" fmla="*/ 0 h 1388236"/>
                <a:gd name="connsiteX3dup0" fmla="*/ 1261499 w 1261499"/>
                <a:gd name="connsiteY3dup0" fmla="*/ 694118 h 1388236"/>
                <a:gd name="connsiteX4dup0" fmla="*/ 865241 w 1261499"/>
                <a:gd name="connsiteY4dup0" fmla="*/ 1388236 h 1388236"/>
                <a:gd name="connsiteX5dup0" fmla="*/ 56357 w 1261499"/>
                <a:gd name="connsiteY5dup0" fmla="*/ 1388236 h 1388236"/>
                <a:gd name="connsiteX6dup0" fmla="*/ 0 w 1261499"/>
                <a:gd name="connsiteY6dup0" fmla="*/ 105098 h 1388236"/>
                <a:gd name="connsiteX0dup0dup1" fmla="*/ 0 w 1261499"/>
                <a:gd name="connsiteY0dup0dup1" fmla="*/ 105098 h 1388236"/>
                <a:gd name="connsiteX1dup0dup1" fmla="*/ 56357 w 1261499"/>
                <a:gd name="connsiteY1dup0dup1" fmla="*/ 0 h 1388236"/>
                <a:gd name="connsiteX2dup0dup1" fmla="*/ 865241 w 1261499"/>
                <a:gd name="connsiteY2dup0dup1" fmla="*/ 0 h 1388236"/>
                <a:gd name="connsiteX3dup0dup1" fmla="*/ 1261499 w 1261499"/>
                <a:gd name="connsiteY3dup0dup1" fmla="*/ 694118 h 1388236"/>
                <a:gd name="connsiteX4dup0dup1" fmla="*/ 865241 w 1261499"/>
                <a:gd name="connsiteY4dup0dup1" fmla="*/ 1388236 h 1388236"/>
                <a:gd name="connsiteX5dup0dup1" fmla="*/ 744578 w 1261499"/>
                <a:gd name="connsiteY5dup0dup1" fmla="*/ 1387893 h 1388236"/>
                <a:gd name="connsiteX6dup0dup1" fmla="*/ 0 w 1261499"/>
                <a:gd name="connsiteY6dup0dup1" fmla="*/ 105098 h 1388236"/>
              </a:gdLst>
              <a:ahLst/>
              <a:cxnLst>
                <a:cxn ang="0">
                  <a:pos x="connsiteX0dup0dup1" y="connsiteY0dup0dup1"/>
                </a:cxn>
                <a:cxn ang="0">
                  <a:pos x="connsiteX1dup0dup1" y="connsiteY1dup0dup1"/>
                </a:cxn>
                <a:cxn ang="0">
                  <a:pos x="connsiteX2dup0dup1" y="connsiteY2dup0dup1"/>
                </a:cxn>
                <a:cxn ang="0">
                  <a:pos x="connsiteX3dup0dup1" y="connsiteY3dup0dup1"/>
                </a:cxn>
                <a:cxn ang="0">
                  <a:pos x="connsiteX4dup0dup1" y="connsiteY4dup0dup1"/>
                </a:cxn>
                <a:cxn ang="0">
                  <a:pos x="connsiteX5dup0dup1" y="connsiteY5dup0dup1"/>
                </a:cxn>
                <a:cxn ang="0">
                  <a:pos x="connsiteX6dup0dup1" y="connsiteY6dup0dup1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dup0" fmla="*/ 0 w 1601400"/>
                <a:gd name="connsiteY0dup0" fmla="*/ 694118 h 1388236"/>
                <a:gd name="connsiteX1dup0" fmla="*/ 396258 w 1601400"/>
                <a:gd name="connsiteY1dup0" fmla="*/ 0 h 1388236"/>
                <a:gd name="connsiteX2dup0" fmla="*/ 474029 w 1601400"/>
                <a:gd name="connsiteY2dup0" fmla="*/ 4016 h 1388236"/>
                <a:gd name="connsiteX3dup0" fmla="*/ 1601400 w 1601400"/>
                <a:gd name="connsiteY3dup0" fmla="*/ 694118 h 1388236"/>
                <a:gd name="connsiteX4dup0" fmla="*/ 1205142 w 1601400"/>
                <a:gd name="connsiteY4dup0" fmla="*/ 1388236 h 1388236"/>
                <a:gd name="connsiteX5dup0" fmla="*/ 396258 w 1601400"/>
                <a:gd name="connsiteY5dup0" fmla="*/ 1388236 h 1388236"/>
                <a:gd name="connsiteX6dup0" fmla="*/ 0 w 1601400"/>
                <a:gd name="connsiteY6dup0" fmla="*/ 694118 h 1388236"/>
                <a:gd name="connsiteX0dup0dup1" fmla="*/ 0 w 1243407"/>
                <a:gd name="connsiteY0dup0dup1" fmla="*/ 694118 h 1388236"/>
                <a:gd name="connsiteX1dup0dup1" fmla="*/ 396258 w 1243407"/>
                <a:gd name="connsiteY1dup0dup1" fmla="*/ 0 h 1388236"/>
                <a:gd name="connsiteX2dup0dup1" fmla="*/ 474029 w 1243407"/>
                <a:gd name="connsiteY2dup0dup1" fmla="*/ 4016 h 1388236"/>
                <a:gd name="connsiteX3dup0dup1" fmla="*/ 1243407 w 1243407"/>
                <a:gd name="connsiteY3dup0dup1" fmla="*/ 1325983 h 1388236"/>
                <a:gd name="connsiteX4dup0dup1" fmla="*/ 1205142 w 1243407"/>
                <a:gd name="connsiteY4dup0dup1" fmla="*/ 1388236 h 1388236"/>
                <a:gd name="connsiteX5dup0dup1" fmla="*/ 396258 w 1243407"/>
                <a:gd name="connsiteY5dup0dup1" fmla="*/ 1388236 h 1388236"/>
                <a:gd name="connsiteX6dup0dup1" fmla="*/ 0 w 1243407"/>
                <a:gd name="connsiteY6dup0dup1" fmla="*/ 694118 h 1388236"/>
              </a:gdLst>
              <a:ahLst/>
              <a:cxnLst>
                <a:cxn ang="0">
                  <a:pos x="connsiteX0dup0dup1" y="connsiteY0dup0dup1"/>
                </a:cxn>
                <a:cxn ang="0">
                  <a:pos x="connsiteX1dup0dup1" y="connsiteY1dup0dup1"/>
                </a:cxn>
                <a:cxn ang="0">
                  <a:pos x="connsiteX2dup0dup1" y="connsiteY2dup0dup1"/>
                </a:cxn>
                <a:cxn ang="0">
                  <a:pos x="connsiteX3dup0dup1" y="connsiteY3dup0dup1"/>
                </a:cxn>
                <a:cxn ang="0">
                  <a:pos x="connsiteX4dup0dup1" y="connsiteY4dup0dup1"/>
                </a:cxn>
                <a:cxn ang="0">
                  <a:pos x="connsiteX5dup0dup1" y="connsiteY5dup0dup1"/>
                </a:cxn>
                <a:cxn ang="0">
                  <a:pos x="connsiteX6dup0dup1" y="connsiteY6dup0dup1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dup0" fmla="*/ 0 w 1601400"/>
                <a:gd name="connsiteY0dup0" fmla="*/ 694704 h 1388822"/>
                <a:gd name="connsiteX1dup0" fmla="*/ 396258 w 1601400"/>
                <a:gd name="connsiteY1dup0" fmla="*/ 586 h 1388822"/>
                <a:gd name="connsiteX2dup0" fmla="*/ 482002 w 1601400"/>
                <a:gd name="connsiteY2dup0" fmla="*/ 0 h 1388822"/>
                <a:gd name="connsiteX3dup0" fmla="*/ 1601400 w 1601400"/>
                <a:gd name="connsiteY3dup0" fmla="*/ 694704 h 1388822"/>
                <a:gd name="connsiteX4dup0" fmla="*/ 1205142 w 1601400"/>
                <a:gd name="connsiteY4dup0" fmla="*/ 1388822 h 1388822"/>
                <a:gd name="connsiteX5dup0" fmla="*/ 396258 w 1601400"/>
                <a:gd name="connsiteY5dup0" fmla="*/ 1388822 h 1388822"/>
                <a:gd name="connsiteX6dup0" fmla="*/ 0 w 1601400"/>
                <a:gd name="connsiteY6dup0" fmla="*/ 694704 h 1388822"/>
                <a:gd name="connsiteX0dup0dup1" fmla="*/ 0 w 1241871"/>
                <a:gd name="connsiteY0dup0dup1" fmla="*/ 694704 h 1388822"/>
                <a:gd name="connsiteX1dup0dup1" fmla="*/ 396258 w 1241871"/>
                <a:gd name="connsiteY1dup0dup1" fmla="*/ 586 h 1388822"/>
                <a:gd name="connsiteX2dup0dup1" fmla="*/ 482002 w 1241871"/>
                <a:gd name="connsiteY2dup0dup1" fmla="*/ 0 h 1388822"/>
                <a:gd name="connsiteX3dup0dup1" fmla="*/ 1241871 w 1241871"/>
                <a:gd name="connsiteY3dup0dup1" fmla="*/ 1323912 h 1388822"/>
                <a:gd name="connsiteX4dup0dup1" fmla="*/ 1205142 w 1241871"/>
                <a:gd name="connsiteY4dup0dup1" fmla="*/ 1388822 h 1388822"/>
                <a:gd name="connsiteX5dup0dup1" fmla="*/ 396258 w 1241871"/>
                <a:gd name="connsiteY5dup0dup1" fmla="*/ 1388822 h 1388822"/>
                <a:gd name="connsiteX6dup0dup1" fmla="*/ 0 w 1241871"/>
                <a:gd name="connsiteY6dup0dup1" fmla="*/ 694704 h 1388822"/>
              </a:gdLst>
              <a:ahLst/>
              <a:cxnLst>
                <a:cxn ang="0">
                  <a:pos x="connsiteX0dup0dup1" y="connsiteY0dup0dup1"/>
                </a:cxn>
                <a:cxn ang="0">
                  <a:pos x="connsiteX1dup0dup1" y="connsiteY1dup0dup1"/>
                </a:cxn>
                <a:cxn ang="0">
                  <a:pos x="connsiteX2dup0dup1" y="connsiteY2dup0dup1"/>
                </a:cxn>
                <a:cxn ang="0">
                  <a:pos x="connsiteX3dup0dup1" y="connsiteY3dup0dup1"/>
                </a:cxn>
                <a:cxn ang="0">
                  <a:pos x="connsiteX4dup0dup1" y="connsiteY4dup0dup1"/>
                </a:cxn>
                <a:cxn ang="0">
                  <a:pos x="connsiteX5dup0dup1" y="connsiteY5dup0dup1"/>
                </a:cxn>
                <a:cxn ang="0">
                  <a:pos x="connsiteX6dup0dup1" y="connsiteY6dup0dup1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7BAA2C0F-ED83-4EF3-81B6-9038567030FA}" type="datetimeFigureOut">
              <a:rPr lang="en-US" smtClean="0"/>
              <a:t>4/30/2015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2FD0DF4-EA3D-42E4-8D9D-1168755B13D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438400"/>
            <a:ext cx="3313355" cy="1972236"/>
          </a:xfrm>
        </p:spPr>
        <p:txBody>
          <a:bodyPr>
            <a:normAutofit fontScale="90000"/>
          </a:bodyPr>
          <a:lstStyle/>
          <a:p>
            <a:r>
              <a:rPr lang="en-US" smtClean="0"/>
              <a:t>Handling a CHIPS Case in FCPC Tribal Court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mtClean="0"/>
              <a:t>Law Day</a:t>
            </a:r>
          </a:p>
          <a:p>
            <a:r>
              <a:rPr lang="en-US" smtClean="0"/>
              <a:t>April 30,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12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Temporary Matters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Emergency removal</a:t>
            </a:r>
          </a:p>
          <a:p>
            <a:pPr lvl="1"/>
            <a:r>
              <a:rPr lang="en-US" dirty="0" smtClean="0"/>
              <a:t>Probable cause for child needing care and would be injured or moved outside Court’s jurisdiction</a:t>
            </a:r>
          </a:p>
          <a:p>
            <a:pPr lvl="1"/>
            <a:r>
              <a:rPr lang="en-US" dirty="0" smtClean="0"/>
              <a:t>Reasonable grounds to believe child is a runaway</a:t>
            </a:r>
          </a:p>
          <a:p>
            <a:pPr lvl="1"/>
            <a:r>
              <a:rPr lang="en-US" dirty="0" smtClean="0"/>
              <a:t>Pursuant to a Petition where the Court finds probable cause to believe child is in need of care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990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Investigating Agency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County does investigation and most of the initial screens</a:t>
            </a:r>
          </a:p>
          <a:p>
            <a:r>
              <a:rPr lang="en-US" dirty="0" smtClean="0"/>
              <a:t>Does not exclude the Tribe-Tribe may make its own independent finding for the need</a:t>
            </a:r>
          </a:p>
        </p:txBody>
      </p:sp>
    </p:spTree>
    <p:extLst>
      <p:ext uri="{BB962C8B-B14F-4D97-AF65-F5344CB8AC3E}">
        <p14:creationId xmlns:p14="http://schemas.microsoft.com/office/powerpoint/2010/main" val="875389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Emergency Custody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Release to child’s parent, guardian or relative unless shelter or detention necessary</a:t>
            </a:r>
          </a:p>
          <a:p>
            <a:r>
              <a:rPr lang="en-US" dirty="0" smtClean="0"/>
              <a:t>Draft TPC order-requires basic facts on jurisdiction and the supporting facts for removal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109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Criteria for Detention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None, without a Court order, unless:</a:t>
            </a:r>
          </a:p>
          <a:p>
            <a:r>
              <a:rPr lang="en-US" dirty="0" smtClean="0"/>
              <a:t>Probable cause exists child self-injurious or subject to injury by others</a:t>
            </a:r>
          </a:p>
          <a:p>
            <a:r>
              <a:rPr lang="en-US" dirty="0" smtClean="0"/>
              <a:t>Probable cause that no one is available to provide adequate care and supervision</a:t>
            </a:r>
          </a:p>
          <a:p>
            <a:r>
              <a:rPr lang="en-US" dirty="0" smtClean="0"/>
              <a:t>Probable cause that child will run away or otherwise be unavailable for court </a:t>
            </a:r>
          </a:p>
          <a:p>
            <a:r>
              <a:rPr lang="en-US" dirty="0" smtClean="0"/>
              <a:t>Requires a hearing in 48 hours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474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Detention &amp; Shelter Care Hearings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Child has a right to engage counsel at his or her expense</a:t>
            </a:r>
          </a:p>
          <a:p>
            <a:r>
              <a:rPr lang="en-US" dirty="0" smtClean="0"/>
              <a:t>Court may appoint a GAL</a:t>
            </a:r>
          </a:p>
          <a:p>
            <a:r>
              <a:rPr lang="en-US" dirty="0" smtClean="0"/>
              <a:t>Child must be informed of and indicate an understanding as to why the hearing is being held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968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Filing Petitions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May be based upon a report given by any person who has knowledge of the facts</a:t>
            </a:r>
          </a:p>
          <a:p>
            <a:r>
              <a:rPr lang="en-US" dirty="0" smtClean="0"/>
              <a:t>Or who is informed of the facts and believes they are true</a:t>
            </a:r>
          </a:p>
          <a:p>
            <a:r>
              <a:rPr lang="en-US" dirty="0" smtClean="0"/>
              <a:t>Or by the ICW staff on “information and belief”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438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Contents of the Petition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Jurisdictional statement</a:t>
            </a:r>
          </a:p>
          <a:p>
            <a:r>
              <a:rPr lang="en-US" dirty="0" smtClean="0"/>
              <a:t>Statement of facts (parties, acts, dates, times and locations)</a:t>
            </a:r>
          </a:p>
          <a:p>
            <a:r>
              <a:rPr lang="en-US" dirty="0" smtClean="0"/>
              <a:t>Child’s name, </a:t>
            </a:r>
            <a:r>
              <a:rPr lang="en-US" dirty="0" err="1" smtClean="0"/>
              <a:t>d.o.b</a:t>
            </a:r>
            <a:r>
              <a:rPr lang="en-US" dirty="0" smtClean="0"/>
              <a:t>. and current location</a:t>
            </a:r>
          </a:p>
          <a:p>
            <a:r>
              <a:rPr lang="en-US" dirty="0" smtClean="0"/>
              <a:t>Name and location of child’s parents</a:t>
            </a:r>
          </a:p>
          <a:p>
            <a:r>
              <a:rPr lang="en-US" dirty="0" smtClean="0"/>
              <a:t>ICW must sign off on the petition</a:t>
            </a:r>
          </a:p>
          <a:p>
            <a:r>
              <a:rPr lang="en-US" dirty="0" smtClean="0"/>
              <a:t>Whether the child is in custody-then when taken and where and the grounds for the decision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419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Processing Petition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Filed </a:t>
            </a:r>
            <a:endParaRPr lang="en-US" dirty="0"/>
          </a:p>
          <a:p>
            <a:r>
              <a:rPr lang="en-US" dirty="0" smtClean="0"/>
              <a:t>Court Clerk sets time for Initial Appearance and Serves Summons with attached Petition on parents, guardian, and the person with whom the child currently resides</a:t>
            </a:r>
          </a:p>
          <a:p>
            <a:r>
              <a:rPr lang="en-US" dirty="0" smtClean="0"/>
              <a:t>Parents and Guardians have a right to retain counsel at their own expense</a:t>
            </a:r>
          </a:p>
        </p:txBody>
      </p:sp>
    </p:spTree>
    <p:extLst>
      <p:ext uri="{BB962C8B-B14F-4D97-AF65-F5344CB8AC3E}">
        <p14:creationId xmlns:p14="http://schemas.microsoft.com/office/powerpoint/2010/main" val="1330818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Basic Rights in all proceedings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right to Counsel at their own expense unless Court orders otherwise</a:t>
            </a:r>
          </a:p>
          <a:p>
            <a:r>
              <a:rPr lang="en-US" dirty="0" smtClean="0"/>
              <a:t>To introduce evidence</a:t>
            </a:r>
          </a:p>
          <a:p>
            <a:r>
              <a:rPr lang="en-US" dirty="0" smtClean="0"/>
              <a:t>To examine witnesses</a:t>
            </a:r>
          </a:p>
          <a:p>
            <a:r>
              <a:rPr lang="en-US" dirty="0" smtClean="0"/>
              <a:t>To make statements</a:t>
            </a:r>
          </a:p>
          <a:p>
            <a:r>
              <a:rPr lang="en-US" dirty="0" smtClean="0"/>
              <a:t>To receive discovery</a:t>
            </a:r>
          </a:p>
          <a:p>
            <a:r>
              <a:rPr lang="en-US" dirty="0" smtClean="0"/>
              <a:t>Hearings are closed to the general public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230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Initial Appearance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Parties are advised of their rights</a:t>
            </a:r>
          </a:p>
          <a:p>
            <a:r>
              <a:rPr lang="en-US" dirty="0" smtClean="0"/>
              <a:t>Admit or Deny</a:t>
            </a:r>
          </a:p>
          <a:p>
            <a:r>
              <a:rPr lang="en-US" dirty="0" smtClean="0"/>
              <a:t>If admitted, the matter is considered adjudicated</a:t>
            </a:r>
          </a:p>
          <a:p>
            <a:r>
              <a:rPr lang="en-US" dirty="0" smtClean="0"/>
              <a:t>If denied, then a fact-finding hearing is scheduled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82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Establishment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Declaration that the children are the Tribe’s greatest resource</a:t>
            </a:r>
          </a:p>
          <a:p>
            <a:r>
              <a:rPr lang="en-US" dirty="0" smtClean="0"/>
              <a:t>Prevent families from breaking up</a:t>
            </a:r>
          </a:p>
          <a:p>
            <a:r>
              <a:rPr lang="en-US" dirty="0" smtClean="0"/>
              <a:t>Specific welfare of the children</a:t>
            </a:r>
          </a:p>
          <a:p>
            <a:r>
              <a:rPr lang="en-US" dirty="0" smtClean="0"/>
              <a:t>General welfare of the community</a:t>
            </a:r>
          </a:p>
          <a:p>
            <a:r>
              <a:rPr lang="en-US" dirty="0" smtClean="0"/>
              <a:t>Requires liberal </a:t>
            </a:r>
            <a:r>
              <a:rPr lang="en-US" dirty="0"/>
              <a:t>a</a:t>
            </a:r>
            <a:r>
              <a:rPr lang="en-US" dirty="0" smtClean="0"/>
              <a:t>pplication of the 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412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Fact-Finding Hearing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Discovery</a:t>
            </a:r>
          </a:p>
          <a:p>
            <a:r>
              <a:rPr lang="en-US" dirty="0" smtClean="0"/>
              <a:t>Pre Trial Motions</a:t>
            </a:r>
          </a:p>
          <a:p>
            <a:r>
              <a:rPr lang="en-US" dirty="0" smtClean="0"/>
              <a:t>Pre Trial Disclosure of all Witnesses five days prior to trial</a:t>
            </a:r>
          </a:p>
          <a:p>
            <a:r>
              <a:rPr lang="en-US" dirty="0" smtClean="0"/>
              <a:t>BOP is clear and convincing evidence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331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Dispositional Hearing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ICW prepares recommendations for services- “Service Plan”</a:t>
            </a:r>
          </a:p>
          <a:p>
            <a:r>
              <a:rPr lang="en-US" dirty="0" smtClean="0"/>
              <a:t>Placement recommendations</a:t>
            </a:r>
          </a:p>
          <a:p>
            <a:r>
              <a:rPr lang="en-US" dirty="0" smtClean="0"/>
              <a:t>Subject to cross examination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552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Court Required to Consider the Following: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Child’s physical or mental condition</a:t>
            </a:r>
          </a:p>
          <a:p>
            <a:r>
              <a:rPr lang="en-US" dirty="0" smtClean="0"/>
              <a:t>Child’s needs</a:t>
            </a:r>
          </a:p>
          <a:p>
            <a:r>
              <a:rPr lang="en-US" dirty="0" smtClean="0"/>
              <a:t>Degree of parental involvement in the abuse or neglect or abandonment</a:t>
            </a:r>
          </a:p>
          <a:p>
            <a:r>
              <a:rPr lang="en-US" dirty="0" smtClean="0"/>
              <a:t>Parental ability to provide supervision and care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742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Court’s Options in Order of Preference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Dismiss the Petition</a:t>
            </a:r>
          </a:p>
          <a:p>
            <a:r>
              <a:rPr lang="en-US" dirty="0" smtClean="0"/>
              <a:t>Refer for limited services and dismiss</a:t>
            </a:r>
          </a:p>
          <a:p>
            <a:r>
              <a:rPr lang="en-US" dirty="0" smtClean="0"/>
              <a:t>Order terms of parental supervision when parents if parents have capacity</a:t>
            </a:r>
          </a:p>
          <a:p>
            <a:r>
              <a:rPr lang="en-US" dirty="0" smtClean="0"/>
              <a:t>Shelter Care in order of preference:</a:t>
            </a:r>
          </a:p>
          <a:p>
            <a:pPr lvl="1"/>
            <a:r>
              <a:rPr lang="en-US" dirty="0" smtClean="0"/>
              <a:t>Relative</a:t>
            </a:r>
          </a:p>
          <a:p>
            <a:pPr lvl="1"/>
            <a:r>
              <a:rPr lang="en-US" dirty="0" smtClean="0"/>
              <a:t>Foster home</a:t>
            </a:r>
          </a:p>
          <a:p>
            <a:pPr lvl="1"/>
            <a:r>
              <a:rPr lang="en-US" dirty="0" smtClean="0"/>
              <a:t>Group home</a:t>
            </a:r>
          </a:p>
          <a:p>
            <a:pPr marL="36576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39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Monitoring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Risks assessed regularly</a:t>
            </a:r>
          </a:p>
          <a:p>
            <a:r>
              <a:rPr lang="en-US" dirty="0" smtClean="0"/>
              <a:t>Compliance with service plan reviewed weekly</a:t>
            </a:r>
          </a:p>
          <a:p>
            <a:r>
              <a:rPr lang="en-US" dirty="0" smtClean="0"/>
              <a:t>Requires authorizations and releases</a:t>
            </a:r>
          </a:p>
          <a:p>
            <a:r>
              <a:rPr lang="en-US" dirty="0" smtClean="0"/>
              <a:t>May be subject to modification by Court order</a:t>
            </a:r>
          </a:p>
          <a:p>
            <a:r>
              <a:rPr lang="en-US" dirty="0" smtClean="0"/>
              <a:t>Must be reviewed annually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496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Appeal Rights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file a Notice of Appeal within 20 days of the mailing of the Final Order (follow Court Rule 8)</a:t>
            </a:r>
          </a:p>
          <a:p>
            <a:r>
              <a:rPr lang="en-US" dirty="0" smtClean="0"/>
              <a:t>Pending Appeals do not suspend the Court’s order unless Appellate Court specifically orders otherwise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059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Jurisdiction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Tribal Court has exclusive original jurisdiction of all proceedings under the Children’s Code in which a child is alleged to be a child in need of care and is recognized by the Community as a FCPC child.  </a:t>
            </a:r>
          </a:p>
          <a:p>
            <a:pPr marL="365760" lvl="1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1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Who Determines?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mtClean="0"/>
              <a:t>Executive Council by Resolution	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smtClean="0"/>
              <a:t>Tribal Court Judge by an independent finding—finding is final and non-appealable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28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What Types of Proceedings are Covered?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TPRS</a:t>
            </a:r>
          </a:p>
          <a:p>
            <a:r>
              <a:rPr lang="en-US" dirty="0" smtClean="0"/>
              <a:t>Adoptions</a:t>
            </a:r>
          </a:p>
          <a:p>
            <a:r>
              <a:rPr lang="en-US" dirty="0" smtClean="0"/>
              <a:t>Custody </a:t>
            </a:r>
          </a:p>
          <a:p>
            <a:r>
              <a:rPr lang="en-US" dirty="0" smtClean="0"/>
              <a:t>Guardianships</a:t>
            </a:r>
          </a:p>
          <a:p>
            <a:r>
              <a:rPr lang="en-US" dirty="0" smtClean="0"/>
              <a:t>Placements</a:t>
            </a:r>
          </a:p>
          <a:p>
            <a:r>
              <a:rPr lang="en-US" dirty="0" smtClean="0"/>
              <a:t>Placement and Treatment for mental illness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977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Definition of Child in Need of Care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parent able or willing to provide care</a:t>
            </a:r>
          </a:p>
          <a:p>
            <a:r>
              <a:rPr lang="en-US" dirty="0" smtClean="0"/>
              <a:t>Child not being provided adequate food, shelter, clothing medical care, education necessary for child’s health and well-being</a:t>
            </a:r>
          </a:p>
          <a:p>
            <a:r>
              <a:rPr lang="en-US" dirty="0" smtClean="0"/>
              <a:t>Parents subjected child knowingly, intentionally or negligently child in serious danger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093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62000"/>
            <a:ext cx="7024744" cy="762000"/>
          </a:xfrm>
        </p:spPr>
        <p:txBody>
          <a:bodyPr/>
          <a:lstStyle/>
          <a:p>
            <a:r>
              <a:rPr lang="en-US" smtClean="0"/>
              <a:t>Definition cont.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447800"/>
            <a:ext cx="6777317" cy="4384829"/>
          </a:xfrm>
        </p:spPr>
        <p:txBody>
          <a:bodyPr/>
          <a:lstStyle/>
          <a:p>
            <a:r>
              <a:rPr lang="en-US" dirty="0" smtClean="0"/>
              <a:t>Child is without proper supervision and control because of neglect or absence of parent</a:t>
            </a:r>
          </a:p>
          <a:p>
            <a:r>
              <a:rPr lang="en-US" dirty="0" smtClean="0"/>
              <a:t>Parents unable due to incarceration or hospitalization </a:t>
            </a:r>
          </a:p>
          <a:p>
            <a:r>
              <a:rPr lang="en-US" dirty="0" smtClean="0"/>
              <a:t>Sexually abused by parent</a:t>
            </a:r>
          </a:p>
          <a:p>
            <a:r>
              <a:rPr lang="en-US" dirty="0" smtClean="0"/>
              <a:t>Committing offenses at instance of parent</a:t>
            </a:r>
          </a:p>
          <a:p>
            <a:r>
              <a:rPr lang="en-US" dirty="0" smtClean="0"/>
              <a:t>Habitual truancy</a:t>
            </a:r>
          </a:p>
          <a:p>
            <a:r>
              <a:rPr lang="en-US" dirty="0" smtClean="0"/>
              <a:t>Ungovernable children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403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Duration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Until the child becomes an adult (18)</a:t>
            </a:r>
          </a:p>
          <a:p>
            <a:r>
              <a:rPr lang="en-US" dirty="0" smtClean="0"/>
              <a:t>When the Court by order terminates jurisdiction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581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734424" y="762000"/>
            <a:ext cx="3300984" cy="1371600"/>
          </a:xfrm>
        </p:spPr>
        <p:txBody>
          <a:bodyPr/>
          <a:lstStyle/>
          <a:p>
            <a:r>
              <a:rPr lang="en-US" smtClean="0"/>
              <a:t>Nuts and Bolts of Process</a:t>
            </a:r>
            <a:endParaRPr lang="en-US"/>
          </a:p>
        </p:txBody>
      </p:sp>
      <p:pic>
        <p:nvPicPr>
          <p:cNvPr id="7" name="Picture Placeholder 6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l="29500" r="29500"/>
          <a:stretch>
            <a:fillRect/>
          </a:stretch>
        </p:blipFill>
        <p:spPr/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4734630" y="2438401"/>
            <a:ext cx="3300573" cy="2133600"/>
          </a:xfrm>
        </p:spPr>
        <p:txBody>
          <a:bodyPr/>
          <a:lstStyle/>
          <a:p>
            <a:r>
              <a:rPr lang="en-US" smtClean="0"/>
              <a:t>Temporary Issues Resolved</a:t>
            </a:r>
          </a:p>
          <a:p>
            <a:r>
              <a:rPr lang="en-US" smtClean="0"/>
              <a:t>Petition</a:t>
            </a:r>
          </a:p>
          <a:p>
            <a:r>
              <a:rPr lang="en-US" smtClean="0"/>
              <a:t>Disposition</a:t>
            </a:r>
          </a:p>
          <a:p>
            <a:r>
              <a:rPr lang="en-US" smtClean="0"/>
              <a:t>Monitoring</a:t>
            </a:r>
          </a:p>
        </p:txBody>
      </p:sp>
    </p:spTree>
    <p:extLst>
      <p:ext uri="{BB962C8B-B14F-4D97-AF65-F5344CB8AC3E}">
        <p14:creationId xmlns:p14="http://schemas.microsoft.com/office/powerpoint/2010/main" val="20151048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34209"/>
  <p:tag name="AS_OS" val="Microsoft Windows NT 6.1.7601 Service Pack 1"/>
  <p:tag name="AS_RELEASE_DATE" val="2013.07.29"/>
  <p:tag name="AS_TITLE" val="Aspose.Slides for .NET 4.0"/>
  <p:tag name="AS_VERSION" val="7.7.0.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oncourse">
      <a:majorFont>
        <a:latin typeface="Lucida Sans Unicode"/>
        <a:ea typeface=""/>
        <a:cs typeface=""/>
        <a:font script="Uigh" typeface="Microsoft Uighur"/>
        <a:font script="Beng" typeface="Vrinda"/>
        <a:font script="Thai" typeface="Cordia New"/>
        <a:font script="Mlym" typeface="Kartika"/>
        <a:font script="Yiii" typeface="Microsoft Yi Baiti"/>
        <a:font script="Cher" typeface="Plantagenet Cherokee"/>
        <a:font script="Orya" typeface="Kalinga"/>
        <a:font script="Geor" typeface="Sylfaen"/>
        <a:font script="Gujr" typeface="Shruti"/>
        <a:font script="Arab" typeface="Arial"/>
        <a:font script="Hebr" typeface="Arial"/>
        <a:font script="Telu" typeface="Gautami"/>
        <a:font script="Ethi" typeface="Nyala"/>
        <a:font script="Jpan" typeface="ＭＳ Ｐゴシック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DaunPenh"/>
        <a:font script="Hant" typeface="微軟正黑體"/>
        <a:font script="Laoo" typeface="DokChampa"/>
        <a:font script="Mong" typeface="Mongolian Baiti"/>
        <a:font script="Hans" typeface="黑体"/>
        <a:font script="Guru" typeface="Raavi"/>
        <a:font script="Thaa" typeface="MV Boli"/>
        <a:font script="Cans" typeface="Euphemia"/>
        <a:font script="Hang" typeface="맑은 고딕"/>
        <a:font script="Syrc" typeface="Estrangelo Edessa"/>
      </a:majorFont>
      <a:minorFont>
        <a:latin typeface="Lucida Sans Unicode"/>
        <a:ea typeface=""/>
        <a:cs typeface=""/>
        <a:font script="Uigh" typeface="Microsoft Uighur"/>
        <a:font script="Beng" typeface="Vrinda"/>
        <a:font script="Thai" typeface="Cordia New"/>
        <a:font script="Mlym" typeface="Kartika"/>
        <a:font script="Yiii" typeface="Microsoft Yi Baiti"/>
        <a:font script="Cher" typeface="Plantagenet Cherokee"/>
        <a:font script="Orya" typeface="Kalinga"/>
        <a:font script="Geor" typeface="Sylfaen"/>
        <a:font script="Gujr" typeface="Shruti"/>
        <a:font script="Arab" typeface="Arial"/>
        <a:font script="Hebr" typeface="Arial"/>
        <a:font script="Telu" typeface="Gautami"/>
        <a:font script="Ethi" typeface="Nyala"/>
        <a:font script="Jpan" typeface="ＭＳ Ｐゴシック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DaunPenh"/>
        <a:font script="Hant" typeface="微軟正黑體"/>
        <a:font script="Laoo" typeface="DokChampa"/>
        <a:font script="Mong" typeface="Mongolian Baiti"/>
        <a:font script="Hans" typeface="黑体"/>
        <a:font script="Guru" typeface="Raavi"/>
        <a:font script="Thaa" typeface="MV Boli"/>
        <a:font script="Cans" typeface="Euphemia"/>
        <a:font script="Hang" typeface="맑은 고딕"/>
        <a:font script="Syrc" typeface="Estrangelo Edessa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  <a:tileRect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  <a:tileRect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  <a:tileRect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srcRect/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Uigh" typeface="Microsoft Uighur"/>
        <a:font script="Beng" typeface="Vrinda"/>
        <a:font script="Thai" typeface="Angsana New"/>
        <a:font script="Mlym" typeface="Kartika"/>
        <a:font script="Yiii" typeface="Microsoft Yi Baiti"/>
        <a:font script="Cher" typeface="Plantagenet Cherokee"/>
        <a:font script="Orya" typeface="Kalinga"/>
        <a:font script="Geor" typeface="Sylfaen"/>
        <a:font script="Gujr" typeface="Shruti"/>
        <a:font script="Viet" typeface="Times New Roman"/>
        <a:font script="Arab" typeface="Times New Roman"/>
        <a:font script="Hebr" typeface="Times New Roman"/>
        <a:font script="Telu" typeface="Gautami"/>
        <a:font script="Ethi" typeface="Nyala"/>
        <a:font script="Jpan" typeface="ＭＳ Ｐゴシック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MoolBoran"/>
        <a:font script="Hant" typeface="新細明體"/>
        <a:font script="Laoo" typeface="DokChampa"/>
        <a:font script="Mong" typeface="Mongolian Baiti"/>
        <a:font script="Hans" typeface="宋体"/>
        <a:font script="Guru" typeface="Raavi"/>
        <a:font script="Thaa" typeface="MV Boli"/>
        <a:font script="Cans" typeface="Euphemia"/>
        <a:font script="Hang" typeface="맑은 고딕"/>
        <a:font script="Syrc" typeface="Estrangelo Edessa"/>
      </a:majorFont>
      <a:minorFont>
        <a:latin typeface="Calibri"/>
        <a:ea typeface=""/>
        <a:cs typeface=""/>
        <a:font script="Uigh" typeface="Microsoft Uighur"/>
        <a:font script="Beng" typeface="Vrinda"/>
        <a:font script="Thai" typeface="Cordia New"/>
        <a:font script="Mlym" typeface="Kartika"/>
        <a:font script="Yiii" typeface="Microsoft Yi Baiti"/>
        <a:font script="Cher" typeface="Plantagenet Cherokee"/>
        <a:font script="Orya" typeface="Kalinga"/>
        <a:font script="Geor" typeface="Sylfaen"/>
        <a:font script="Gujr" typeface="Shruti"/>
        <a:font script="Viet" typeface="Arial"/>
        <a:font script="Arab" typeface="Arial"/>
        <a:font script="Hebr" typeface="Arial"/>
        <a:font script="Telu" typeface="Gautami"/>
        <a:font script="Ethi" typeface="Nyala"/>
        <a:font script="Jpan" typeface="ＭＳ Ｐゴシック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DaunPenh"/>
        <a:font script="Hant" typeface="新細明體"/>
        <a:font script="Laoo" typeface="DokChampa"/>
        <a:font script="Mong" typeface="Mongolian Baiti"/>
        <a:font script="Hans" typeface="宋体"/>
        <a:font script="Guru" typeface="Raavi"/>
        <a:font script="Thaa" typeface="MV Boli"/>
        <a:font script="Cans" typeface="Euphemia"/>
        <a:font script="Hang" typeface="맑은 고딕"/>
        <a:font script="Syrc" typeface="Estrangelo Edess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Uigh" typeface="Microsoft Uighur"/>
        <a:font script="Beng" typeface="Vrinda"/>
        <a:font script="Thai" typeface="Angsana New"/>
        <a:font script="Mlym" typeface="Kartika"/>
        <a:font script="Yiii" typeface="Microsoft Yi Baiti"/>
        <a:font script="Cher" typeface="Plantagenet Cherokee"/>
        <a:font script="Orya" typeface="Kalinga"/>
        <a:font script="Geor" typeface="Sylfaen"/>
        <a:font script="Gujr" typeface="Shruti"/>
        <a:font script="Viet" typeface="Times New Roman"/>
        <a:font script="Arab" typeface="Times New Roman"/>
        <a:font script="Hebr" typeface="Times New Roman"/>
        <a:font script="Telu" typeface="Gautami"/>
        <a:font script="Ethi" typeface="Nyala"/>
        <a:font script="Jpan" typeface="ＭＳ Ｐゴシック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MoolBoran"/>
        <a:font script="Hant" typeface="新細明體"/>
        <a:font script="Laoo" typeface="DokChampa"/>
        <a:font script="Mong" typeface="Mongolian Baiti"/>
        <a:font script="Hans" typeface="宋体"/>
        <a:font script="Guru" typeface="Raavi"/>
        <a:font script="Thaa" typeface="MV Boli"/>
        <a:font script="Cans" typeface="Euphemia"/>
        <a:font script="Hang" typeface="맑은 고딕"/>
        <a:font script="Syrc" typeface="Estrangelo Edessa"/>
      </a:majorFont>
      <a:minorFont>
        <a:latin typeface="Calibri"/>
        <a:ea typeface=""/>
        <a:cs typeface=""/>
        <a:font script="Uigh" typeface="Microsoft Uighur"/>
        <a:font script="Beng" typeface="Vrinda"/>
        <a:font script="Thai" typeface="Cordia New"/>
        <a:font script="Mlym" typeface="Kartika"/>
        <a:font script="Yiii" typeface="Microsoft Yi Baiti"/>
        <a:font script="Cher" typeface="Plantagenet Cherokee"/>
        <a:font script="Orya" typeface="Kalinga"/>
        <a:font script="Geor" typeface="Sylfaen"/>
        <a:font script="Gujr" typeface="Shruti"/>
        <a:font script="Viet" typeface="Arial"/>
        <a:font script="Arab" typeface="Arial"/>
        <a:font script="Hebr" typeface="Arial"/>
        <a:font script="Telu" typeface="Gautami"/>
        <a:font script="Ethi" typeface="Nyala"/>
        <a:font script="Jpan" typeface="ＭＳ Ｐゴシック"/>
        <a:font script="Sinh" typeface="Iskoola Pota"/>
        <a:font script="Taml" typeface="Latha"/>
        <a:font script="Deva" typeface="Mangal"/>
        <a:font script="Knda" typeface="Tunga"/>
        <a:font script="Tibt" typeface="Microsoft Himalaya"/>
        <a:font script="Khmr" typeface="DaunPenh"/>
        <a:font script="Hant" typeface="新細明體"/>
        <a:font script="Laoo" typeface="DokChampa"/>
        <a:font script="Mong" typeface="Mongolian Baiti"/>
        <a:font script="Hans" typeface="宋体"/>
        <a:font script="Guru" typeface="Raavi"/>
        <a:font script="Thaa" typeface="MV Boli"/>
        <a:font script="Cans" typeface="Euphemia"/>
        <a:font script="Hang" typeface="맑은 고딕"/>
        <a:font script="Syrc" typeface="Estrangelo Edess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0</TotalTime>
  <Words>830</Words>
  <Application>Microsoft Office PowerPoint</Application>
  <PresentationFormat>On-screen Show (4:3)</PresentationFormat>
  <Paragraphs>145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Calibri</vt:lpstr>
      <vt:lpstr>Lucida Sans Unicode</vt:lpstr>
      <vt:lpstr>Wingdings 2</vt:lpstr>
      <vt:lpstr>Austin</vt:lpstr>
      <vt:lpstr>Handling a CHIPS Case in FCPC Tribal Court</vt:lpstr>
      <vt:lpstr>Establishment</vt:lpstr>
      <vt:lpstr>Jurisdiction</vt:lpstr>
      <vt:lpstr>Who Determines?</vt:lpstr>
      <vt:lpstr>What Types of Proceedings are Covered?</vt:lpstr>
      <vt:lpstr>Definition of Child in Need of Care</vt:lpstr>
      <vt:lpstr>Definition cont.</vt:lpstr>
      <vt:lpstr>Duration</vt:lpstr>
      <vt:lpstr>Nuts and Bolts of Process</vt:lpstr>
      <vt:lpstr>Temporary Matters</vt:lpstr>
      <vt:lpstr>Investigating Agency</vt:lpstr>
      <vt:lpstr>Emergency Custody</vt:lpstr>
      <vt:lpstr>Criteria for Detention</vt:lpstr>
      <vt:lpstr>Detention &amp; Shelter Care Hearings</vt:lpstr>
      <vt:lpstr>Filing Petitions</vt:lpstr>
      <vt:lpstr>Contents of the Petition</vt:lpstr>
      <vt:lpstr>Processing Petition</vt:lpstr>
      <vt:lpstr>Basic Rights in all proceedings</vt:lpstr>
      <vt:lpstr>Initial Appearance</vt:lpstr>
      <vt:lpstr>Fact-Finding Hearing</vt:lpstr>
      <vt:lpstr>Dispositional Hearing</vt:lpstr>
      <vt:lpstr>Court Required to Consider the Following:</vt:lpstr>
      <vt:lpstr>Court’s Options in Order of Preference</vt:lpstr>
      <vt:lpstr>Monitoring</vt:lpstr>
      <vt:lpstr>Appeal Rights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1601-01-01T00:00:00Z</dcterms:created>
  <dcterms:modified xsi:type="dcterms:W3CDTF">2015-04-30T13:37:39Z</dcterms:modified>
</cp:coreProperties>
</file>